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Waffle Soft" charset="1" panose="02000503000000020004"/>
      <p:regular r:id="rId20"/>
    </p:embeddedFont>
    <p:embeddedFont>
      <p:font typeface="Jua"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jpe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88.png" Type="http://schemas.openxmlformats.org/officeDocument/2006/relationships/image"/><Relationship Id="rId12" Target="../media/image89.svg" Type="http://schemas.openxmlformats.org/officeDocument/2006/relationships/image"/><Relationship Id="rId13" Target="../media/image9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 Id="rId5" Target="../media/image91.png" Type="http://schemas.openxmlformats.org/officeDocument/2006/relationships/image"/><Relationship Id="rId6" Target="../media/image4.png" Type="http://schemas.openxmlformats.org/officeDocument/2006/relationships/image"/><Relationship Id="rId7" Target="../media/image12.pn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19.png" Type="http://schemas.openxmlformats.org/officeDocument/2006/relationships/image"/><Relationship Id="rId20" Target="../media/image59.png" Type="http://schemas.openxmlformats.org/officeDocument/2006/relationships/image"/><Relationship Id="rId21" Target="../media/image60.svg" Type="http://schemas.openxmlformats.org/officeDocument/2006/relationships/image"/><Relationship Id="rId22" Target="../media/image61.png" Type="http://schemas.openxmlformats.org/officeDocument/2006/relationships/image"/><Relationship Id="rId23" Target="../media/image62.svg" Type="http://schemas.openxmlformats.org/officeDocument/2006/relationships/image"/><Relationship Id="rId3" Target="../media/image20.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71.png" Type="http://schemas.openxmlformats.org/officeDocument/2006/relationships/image"/><Relationship Id="rId15" Target="../media/image72.svg" Type="http://schemas.openxmlformats.org/officeDocument/2006/relationships/image"/><Relationship Id="rId16" Target="../media/image73.png" Type="http://schemas.openxmlformats.org/officeDocument/2006/relationships/image"/><Relationship Id="rId17" Target="../media/image74.svg" Type="http://schemas.openxmlformats.org/officeDocument/2006/relationships/image"/><Relationship Id="rId18" Target="../media/image8.png" Type="http://schemas.openxmlformats.org/officeDocument/2006/relationships/image"/><Relationship Id="rId19" Target="../media/image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75.pn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jpeg" Type="http://schemas.openxmlformats.org/officeDocument/2006/relationships/image"/><Relationship Id="rId11" Target="../media/image83.png" Type="http://schemas.openxmlformats.org/officeDocument/2006/relationships/image"/><Relationship Id="rId12" Target="../media/image84.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jpeg" Type="http://schemas.openxmlformats.org/officeDocument/2006/relationships/image"/><Relationship Id="rId11" Target="../media/image83.png" Type="http://schemas.openxmlformats.org/officeDocument/2006/relationships/image"/><Relationship Id="rId12" Target="../media/image84.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87647"/>
        </a:solidFill>
      </p:bgPr>
    </p:bg>
    <p:spTree>
      <p:nvGrpSpPr>
        <p:cNvPr id="1" name=""/>
        <p:cNvGrpSpPr/>
        <p:nvPr/>
      </p:nvGrpSpPr>
      <p:grpSpPr>
        <a:xfrm>
          <a:off x="0" y="0"/>
          <a:ext cx="0" cy="0"/>
          <a:chOff x="0" y="0"/>
          <a:chExt cx="0" cy="0"/>
        </a:xfrm>
      </p:grpSpPr>
      <p:sp>
        <p:nvSpPr>
          <p:cNvPr name="Freeform 2" id="2"/>
          <p:cNvSpPr/>
          <p:nvPr/>
        </p:nvSpPr>
        <p:spPr>
          <a:xfrm flipH="false" flipV="false" rot="0">
            <a:off x="12694177" y="5612644"/>
            <a:ext cx="7249040" cy="6379155"/>
          </a:xfrm>
          <a:custGeom>
            <a:avLst/>
            <a:gdLst/>
            <a:ahLst/>
            <a:cxnLst/>
            <a:rect r="r" b="b" t="t" l="l"/>
            <a:pathLst>
              <a:path h="6379155" w="7249040">
                <a:moveTo>
                  <a:pt x="0" y="0"/>
                </a:moveTo>
                <a:lnTo>
                  <a:pt x="7249040" y="0"/>
                </a:lnTo>
                <a:lnTo>
                  <a:pt x="7249040" y="6379155"/>
                </a:lnTo>
                <a:lnTo>
                  <a:pt x="0" y="6379155"/>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539110">
            <a:off x="11270865" y="1941976"/>
            <a:ext cx="10210842" cy="6403049"/>
          </a:xfrm>
          <a:custGeom>
            <a:avLst/>
            <a:gdLst/>
            <a:ahLst/>
            <a:cxnLst/>
            <a:rect r="r" b="b" t="t" l="l"/>
            <a:pathLst>
              <a:path h="6403049" w="10210842">
                <a:moveTo>
                  <a:pt x="0" y="0"/>
                </a:moveTo>
                <a:lnTo>
                  <a:pt x="10210843" y="0"/>
                </a:lnTo>
                <a:lnTo>
                  <a:pt x="10210843" y="6403048"/>
                </a:lnTo>
                <a:lnTo>
                  <a:pt x="0" y="6403048"/>
                </a:lnTo>
                <a:lnTo>
                  <a:pt x="0" y="0"/>
                </a:lnTo>
                <a:close/>
              </a:path>
            </a:pathLst>
          </a:custGeom>
          <a:blipFill>
            <a:blip r:embed="rId4"/>
            <a:stretch>
              <a:fillRect l="0" t="0" r="0" b="0"/>
            </a:stretch>
          </a:blipFill>
        </p:spPr>
      </p:sp>
      <p:sp>
        <p:nvSpPr>
          <p:cNvPr name="Freeform 4" id="4"/>
          <p:cNvSpPr/>
          <p:nvPr/>
        </p:nvSpPr>
        <p:spPr>
          <a:xfrm flipH="false" flipV="false" rot="1259875">
            <a:off x="13007911" y="2008901"/>
            <a:ext cx="8065786" cy="7067645"/>
          </a:xfrm>
          <a:custGeom>
            <a:avLst/>
            <a:gdLst/>
            <a:ahLst/>
            <a:cxnLst/>
            <a:rect r="r" b="b" t="t" l="l"/>
            <a:pathLst>
              <a:path h="7067645" w="8065786">
                <a:moveTo>
                  <a:pt x="0" y="0"/>
                </a:moveTo>
                <a:lnTo>
                  <a:pt x="8065786" y="0"/>
                </a:lnTo>
                <a:lnTo>
                  <a:pt x="8065786" y="7067645"/>
                </a:lnTo>
                <a:lnTo>
                  <a:pt x="0" y="7067645"/>
                </a:lnTo>
                <a:lnTo>
                  <a:pt x="0" y="0"/>
                </a:lnTo>
                <a:close/>
              </a:path>
            </a:pathLst>
          </a:custGeom>
          <a:blipFill>
            <a:blip r:embed="rId5"/>
            <a:stretch>
              <a:fillRect l="0" t="0" r="0" b="0"/>
            </a:stretch>
          </a:blipFill>
        </p:spPr>
      </p:sp>
      <p:sp>
        <p:nvSpPr>
          <p:cNvPr name="TextBox 5" id="5"/>
          <p:cNvSpPr txBox="true"/>
          <p:nvPr/>
        </p:nvSpPr>
        <p:spPr>
          <a:xfrm rot="0">
            <a:off x="3950153" y="2516572"/>
            <a:ext cx="10387693" cy="4897694"/>
          </a:xfrm>
          <a:prstGeom prst="rect">
            <a:avLst/>
          </a:prstGeom>
        </p:spPr>
        <p:txBody>
          <a:bodyPr anchor="t" rtlCol="false" tIns="0" lIns="0" bIns="0" rIns="0">
            <a:spAutoFit/>
          </a:bodyPr>
          <a:lstStyle/>
          <a:p>
            <a:pPr algn="ctr">
              <a:lnSpc>
                <a:spcPts val="18384"/>
              </a:lnSpc>
            </a:pPr>
            <a:r>
              <a:rPr lang="en-US" sz="20203" spc="-1414">
                <a:solidFill>
                  <a:srgbClr val="F5F1DD"/>
                </a:solidFill>
                <a:latin typeface="Waffle Soft"/>
              </a:rPr>
              <a:t>Pantry</a:t>
            </a:r>
          </a:p>
          <a:p>
            <a:pPr algn="ctr">
              <a:lnSpc>
                <a:spcPts val="18384"/>
              </a:lnSpc>
            </a:pPr>
            <a:r>
              <a:rPr lang="en-US" sz="20203" spc="-1414">
                <a:solidFill>
                  <a:srgbClr val="F5F1DD"/>
                </a:solidFill>
                <a:latin typeface="Waffle Soft"/>
              </a:rPr>
              <a:t>Pal</a:t>
            </a:r>
          </a:p>
        </p:txBody>
      </p:sp>
      <p:sp>
        <p:nvSpPr>
          <p:cNvPr name="Freeform 6" id="6"/>
          <p:cNvSpPr/>
          <p:nvPr/>
        </p:nvSpPr>
        <p:spPr>
          <a:xfrm flipH="false" flipV="false" rot="0">
            <a:off x="-1810867" y="-2073468"/>
            <a:ext cx="6314885" cy="6504095"/>
          </a:xfrm>
          <a:custGeom>
            <a:avLst/>
            <a:gdLst/>
            <a:ahLst/>
            <a:cxnLst/>
            <a:rect r="r" b="b" t="t" l="l"/>
            <a:pathLst>
              <a:path h="6504095" w="6314885">
                <a:moveTo>
                  <a:pt x="0" y="0"/>
                </a:moveTo>
                <a:lnTo>
                  <a:pt x="6314886" y="0"/>
                </a:lnTo>
                <a:lnTo>
                  <a:pt x="6314886" y="6504095"/>
                </a:lnTo>
                <a:lnTo>
                  <a:pt x="0" y="6504095"/>
                </a:lnTo>
                <a:lnTo>
                  <a:pt x="0" y="0"/>
                </a:lnTo>
                <a:close/>
              </a:path>
            </a:pathLst>
          </a:custGeom>
          <a:blipFill>
            <a:blip r:embed="rId6">
              <a:alphaModFix amt="73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1451101">
            <a:off x="-3438629" y="3567083"/>
            <a:ext cx="8259177" cy="6837910"/>
          </a:xfrm>
          <a:custGeom>
            <a:avLst/>
            <a:gdLst/>
            <a:ahLst/>
            <a:cxnLst/>
            <a:rect r="r" b="b" t="t" l="l"/>
            <a:pathLst>
              <a:path h="6837910" w="8259177">
                <a:moveTo>
                  <a:pt x="0" y="0"/>
                </a:moveTo>
                <a:lnTo>
                  <a:pt x="8259177" y="0"/>
                </a:lnTo>
                <a:lnTo>
                  <a:pt x="8259177" y="6837910"/>
                </a:lnTo>
                <a:lnTo>
                  <a:pt x="0" y="6837910"/>
                </a:lnTo>
                <a:lnTo>
                  <a:pt x="0" y="0"/>
                </a:lnTo>
                <a:close/>
              </a:path>
            </a:pathLst>
          </a:custGeom>
          <a:blipFill>
            <a:blip r:embed="rId8"/>
            <a:stretch>
              <a:fillRect l="0" t="0" r="0" b="0"/>
            </a:stretch>
          </a:blipFill>
        </p:spPr>
      </p:sp>
      <p:sp>
        <p:nvSpPr>
          <p:cNvPr name="Freeform 8" id="8"/>
          <p:cNvSpPr/>
          <p:nvPr/>
        </p:nvSpPr>
        <p:spPr>
          <a:xfrm flipH="false" flipV="false" rot="0">
            <a:off x="6463073" y="7414266"/>
            <a:ext cx="5361855" cy="224223"/>
          </a:xfrm>
          <a:custGeom>
            <a:avLst/>
            <a:gdLst/>
            <a:ahLst/>
            <a:cxnLst/>
            <a:rect r="r" b="b" t="t" l="l"/>
            <a:pathLst>
              <a:path h="224223" w="5361855">
                <a:moveTo>
                  <a:pt x="0" y="0"/>
                </a:moveTo>
                <a:lnTo>
                  <a:pt x="5361854" y="0"/>
                </a:lnTo>
                <a:lnTo>
                  <a:pt x="5361854" y="224223"/>
                </a:lnTo>
                <a:lnTo>
                  <a:pt x="0" y="2242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947089" y="798446"/>
            <a:ext cx="4393823" cy="742956"/>
          </a:xfrm>
          <a:custGeom>
            <a:avLst/>
            <a:gdLst/>
            <a:ahLst/>
            <a:cxnLst/>
            <a:rect r="r" b="b" t="t" l="l"/>
            <a:pathLst>
              <a:path h="742956" w="4393823">
                <a:moveTo>
                  <a:pt x="0" y="0"/>
                </a:moveTo>
                <a:lnTo>
                  <a:pt x="4393822" y="0"/>
                </a:lnTo>
                <a:lnTo>
                  <a:pt x="4393822" y="742956"/>
                </a:lnTo>
                <a:lnTo>
                  <a:pt x="0" y="7429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839112">
            <a:off x="600393" y="6867102"/>
            <a:ext cx="4728595" cy="4782397"/>
          </a:xfrm>
          <a:custGeom>
            <a:avLst/>
            <a:gdLst/>
            <a:ahLst/>
            <a:cxnLst/>
            <a:rect r="r" b="b" t="t" l="l"/>
            <a:pathLst>
              <a:path h="4782397" w="4728595">
                <a:moveTo>
                  <a:pt x="0" y="0"/>
                </a:moveTo>
                <a:lnTo>
                  <a:pt x="4728595" y="0"/>
                </a:lnTo>
                <a:lnTo>
                  <a:pt x="4728595" y="4782396"/>
                </a:lnTo>
                <a:lnTo>
                  <a:pt x="0" y="4782396"/>
                </a:lnTo>
                <a:lnTo>
                  <a:pt x="0" y="0"/>
                </a:lnTo>
                <a:close/>
              </a:path>
            </a:pathLst>
          </a:custGeom>
          <a:blipFill>
            <a:blip r:embed="rId13"/>
            <a:stretch>
              <a:fillRect l="0" t="0" r="0" b="0"/>
            </a:stretch>
          </a:blipFill>
        </p:spPr>
      </p:sp>
      <p:sp>
        <p:nvSpPr>
          <p:cNvPr name="TextBox 11" id="11"/>
          <p:cNvSpPr txBox="true"/>
          <p:nvPr/>
        </p:nvSpPr>
        <p:spPr>
          <a:xfrm rot="0">
            <a:off x="5043363" y="9105900"/>
            <a:ext cx="8201273" cy="715645"/>
          </a:xfrm>
          <a:prstGeom prst="rect">
            <a:avLst/>
          </a:prstGeom>
        </p:spPr>
        <p:txBody>
          <a:bodyPr anchor="t" rtlCol="false" tIns="0" lIns="0" bIns="0" rIns="0">
            <a:spAutoFit/>
          </a:bodyPr>
          <a:lstStyle/>
          <a:p>
            <a:pPr algn="ctr">
              <a:lnSpc>
                <a:spcPts val="5179"/>
              </a:lnSpc>
              <a:spcBef>
                <a:spcPct val="0"/>
              </a:spcBef>
            </a:pPr>
            <a:r>
              <a:rPr lang="en-US" sz="3699">
                <a:solidFill>
                  <a:srgbClr val="544541"/>
                </a:solidFill>
                <a:latin typeface="Jua"/>
              </a:rPr>
              <a:t>Praktikum Sistem Basis Data</a:t>
            </a:r>
          </a:p>
        </p:txBody>
      </p:sp>
      <p:sp>
        <p:nvSpPr>
          <p:cNvPr name="Freeform 12" id="12"/>
          <p:cNvSpPr/>
          <p:nvPr/>
        </p:nvSpPr>
        <p:spPr>
          <a:xfrm flipH="false" flipV="true" rot="-874021">
            <a:off x="390609" y="-594484"/>
            <a:ext cx="3442968" cy="3546128"/>
          </a:xfrm>
          <a:custGeom>
            <a:avLst/>
            <a:gdLst/>
            <a:ahLst/>
            <a:cxnLst/>
            <a:rect r="r" b="b" t="t" l="l"/>
            <a:pathLst>
              <a:path h="3546128" w="3442968">
                <a:moveTo>
                  <a:pt x="0" y="3546128"/>
                </a:moveTo>
                <a:lnTo>
                  <a:pt x="3442968" y="3546128"/>
                </a:lnTo>
                <a:lnTo>
                  <a:pt x="3442968" y="0"/>
                </a:lnTo>
                <a:lnTo>
                  <a:pt x="0" y="0"/>
                </a:lnTo>
                <a:lnTo>
                  <a:pt x="0" y="3546128"/>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6175058">
            <a:off x="11836270" y="5374141"/>
            <a:ext cx="2262200" cy="2078396"/>
          </a:xfrm>
          <a:custGeom>
            <a:avLst/>
            <a:gdLst/>
            <a:ahLst/>
            <a:cxnLst/>
            <a:rect r="r" b="b" t="t" l="l"/>
            <a:pathLst>
              <a:path h="2078396" w="2262200">
                <a:moveTo>
                  <a:pt x="0" y="0"/>
                </a:moveTo>
                <a:lnTo>
                  <a:pt x="2262200" y="0"/>
                </a:lnTo>
                <a:lnTo>
                  <a:pt x="2262200" y="2078396"/>
                </a:lnTo>
                <a:lnTo>
                  <a:pt x="0" y="20783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2519093" y="3760979"/>
            <a:ext cx="1705094" cy="1317572"/>
          </a:xfrm>
          <a:custGeom>
            <a:avLst/>
            <a:gdLst/>
            <a:ahLst/>
            <a:cxnLst/>
            <a:rect r="r" b="b" t="t" l="l"/>
            <a:pathLst>
              <a:path h="1317572" w="1705094">
                <a:moveTo>
                  <a:pt x="0" y="0"/>
                </a:moveTo>
                <a:lnTo>
                  <a:pt x="1705093" y="0"/>
                </a:lnTo>
                <a:lnTo>
                  <a:pt x="1705093" y="1317572"/>
                </a:lnTo>
                <a:lnTo>
                  <a:pt x="0" y="131757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5" id="15"/>
          <p:cNvSpPr txBox="true"/>
          <p:nvPr/>
        </p:nvSpPr>
        <p:spPr>
          <a:xfrm rot="0">
            <a:off x="5043363" y="8086576"/>
            <a:ext cx="8201273" cy="715645"/>
          </a:xfrm>
          <a:prstGeom prst="rect">
            <a:avLst/>
          </a:prstGeom>
        </p:spPr>
        <p:txBody>
          <a:bodyPr anchor="t" rtlCol="false" tIns="0" lIns="0" bIns="0" rIns="0">
            <a:spAutoFit/>
          </a:bodyPr>
          <a:lstStyle/>
          <a:p>
            <a:pPr algn="ctr">
              <a:lnSpc>
                <a:spcPts val="5179"/>
              </a:lnSpc>
              <a:spcBef>
                <a:spcPct val="0"/>
              </a:spcBef>
            </a:pPr>
            <a:r>
              <a:rPr lang="en-US" sz="3699">
                <a:solidFill>
                  <a:srgbClr val="544541"/>
                </a:solidFill>
                <a:latin typeface="Jua"/>
              </a:rPr>
              <a:t>Kelompok 29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0883473" y="1213535"/>
            <a:ext cx="13520892" cy="13926012"/>
          </a:xfrm>
          <a:custGeom>
            <a:avLst/>
            <a:gdLst/>
            <a:ahLst/>
            <a:cxnLst/>
            <a:rect r="r" b="b" t="t" l="l"/>
            <a:pathLst>
              <a:path h="13926012" w="13520892">
                <a:moveTo>
                  <a:pt x="0" y="0"/>
                </a:moveTo>
                <a:lnTo>
                  <a:pt x="13520892" y="0"/>
                </a:lnTo>
                <a:lnTo>
                  <a:pt x="13520892"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6039247" y="-10505596"/>
            <a:ext cx="13520892" cy="13926012"/>
          </a:xfrm>
          <a:custGeom>
            <a:avLst/>
            <a:gdLst/>
            <a:ahLst/>
            <a:cxnLst/>
            <a:rect r="r" b="b" t="t" l="l"/>
            <a:pathLst>
              <a:path h="13926012" w="13520892">
                <a:moveTo>
                  <a:pt x="0" y="0"/>
                </a:moveTo>
                <a:lnTo>
                  <a:pt x="13520891" y="0"/>
                </a:lnTo>
                <a:lnTo>
                  <a:pt x="13520891"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155682" y="5081625"/>
            <a:ext cx="8469555" cy="3066606"/>
            <a:chOff x="0" y="0"/>
            <a:chExt cx="11292740" cy="4088808"/>
          </a:xfrm>
        </p:grpSpPr>
        <p:sp>
          <p:nvSpPr>
            <p:cNvPr name="Freeform 5" id="5"/>
            <p:cNvSpPr/>
            <p:nvPr/>
          </p:nvSpPr>
          <p:spPr>
            <a:xfrm flipH="false" flipV="false" rot="0">
              <a:off x="0" y="0"/>
              <a:ext cx="9216575" cy="4088808"/>
            </a:xfrm>
            <a:custGeom>
              <a:avLst/>
              <a:gdLst/>
              <a:ahLst/>
              <a:cxnLst/>
              <a:rect r="r" b="b" t="t" l="l"/>
              <a:pathLst>
                <a:path h="4088808" w="9216575">
                  <a:moveTo>
                    <a:pt x="0" y="0"/>
                  </a:moveTo>
                  <a:lnTo>
                    <a:pt x="9216575" y="0"/>
                  </a:lnTo>
                  <a:lnTo>
                    <a:pt x="9216575" y="4088808"/>
                  </a:lnTo>
                  <a:lnTo>
                    <a:pt x="0" y="4088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76165" y="0"/>
              <a:ext cx="9216575" cy="4088808"/>
            </a:xfrm>
            <a:custGeom>
              <a:avLst/>
              <a:gdLst/>
              <a:ahLst/>
              <a:cxnLst/>
              <a:rect r="r" b="b" t="t" l="l"/>
              <a:pathLst>
                <a:path h="4088808" w="9216575">
                  <a:moveTo>
                    <a:pt x="0" y="0"/>
                  </a:moveTo>
                  <a:lnTo>
                    <a:pt x="9216575" y="0"/>
                  </a:lnTo>
                  <a:lnTo>
                    <a:pt x="9216575" y="4088808"/>
                  </a:lnTo>
                  <a:lnTo>
                    <a:pt x="0" y="4088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854888" y="657222"/>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72640" y="-529328"/>
            <a:ext cx="3223137" cy="2941845"/>
          </a:xfrm>
          <a:custGeom>
            <a:avLst/>
            <a:gdLst/>
            <a:ahLst/>
            <a:cxnLst/>
            <a:rect r="r" b="b" t="t" l="l"/>
            <a:pathLst>
              <a:path h="2941845" w="3223137">
                <a:moveTo>
                  <a:pt x="0" y="0"/>
                </a:moveTo>
                <a:lnTo>
                  <a:pt x="3223137" y="0"/>
                </a:lnTo>
                <a:lnTo>
                  <a:pt x="3223137" y="2941845"/>
                </a:lnTo>
                <a:lnTo>
                  <a:pt x="0" y="29418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587369" y="1684393"/>
            <a:ext cx="14444607" cy="8492961"/>
          </a:xfrm>
          <a:custGeom>
            <a:avLst/>
            <a:gdLst/>
            <a:ahLst/>
            <a:cxnLst/>
            <a:rect r="r" b="b" t="t" l="l"/>
            <a:pathLst>
              <a:path h="8492961" w="14444607">
                <a:moveTo>
                  <a:pt x="0" y="0"/>
                </a:moveTo>
                <a:lnTo>
                  <a:pt x="14444606" y="0"/>
                </a:lnTo>
                <a:lnTo>
                  <a:pt x="14444606" y="8492962"/>
                </a:lnTo>
                <a:lnTo>
                  <a:pt x="0" y="8492962"/>
                </a:lnTo>
                <a:lnTo>
                  <a:pt x="0" y="0"/>
                </a:lnTo>
                <a:close/>
              </a:path>
            </a:pathLst>
          </a:custGeom>
          <a:blipFill>
            <a:blip r:embed="rId10"/>
            <a:stretch>
              <a:fillRect l="-72658" t="0" r="0" b="0"/>
            </a:stretch>
          </a:blipFill>
        </p:spPr>
      </p:sp>
      <p:sp>
        <p:nvSpPr>
          <p:cNvPr name="TextBox 10" id="10"/>
          <p:cNvSpPr txBox="true"/>
          <p:nvPr/>
        </p:nvSpPr>
        <p:spPr>
          <a:xfrm rot="0">
            <a:off x="839589" y="573005"/>
            <a:ext cx="6799225" cy="1338676"/>
          </a:xfrm>
          <a:prstGeom prst="rect">
            <a:avLst/>
          </a:prstGeom>
        </p:spPr>
        <p:txBody>
          <a:bodyPr anchor="t" rtlCol="false" tIns="0" lIns="0" bIns="0" rIns="0">
            <a:spAutoFit/>
          </a:bodyPr>
          <a:lstStyle/>
          <a:p>
            <a:pPr algn="l">
              <a:lnSpc>
                <a:spcPts val="9532"/>
              </a:lnSpc>
            </a:pPr>
            <a:r>
              <a:rPr lang="en-US" sz="10475" spc="-733">
                <a:solidFill>
                  <a:srgbClr val="387647"/>
                </a:solidFill>
                <a:latin typeface="Waffle Soft"/>
              </a:rPr>
              <a:t>Flowchart</a:t>
            </a:r>
          </a:p>
        </p:txBody>
      </p:sp>
      <p:sp>
        <p:nvSpPr>
          <p:cNvPr name="Freeform 11" id="11"/>
          <p:cNvSpPr/>
          <p:nvPr/>
        </p:nvSpPr>
        <p:spPr>
          <a:xfrm flipH="false" flipV="false" rot="0">
            <a:off x="-455887" y="7235510"/>
            <a:ext cx="3223137" cy="2941845"/>
          </a:xfrm>
          <a:custGeom>
            <a:avLst/>
            <a:gdLst/>
            <a:ahLst/>
            <a:cxnLst/>
            <a:rect r="r" b="b" t="t" l="l"/>
            <a:pathLst>
              <a:path h="2941845" w="3223137">
                <a:moveTo>
                  <a:pt x="0" y="0"/>
                </a:moveTo>
                <a:lnTo>
                  <a:pt x="3223137" y="0"/>
                </a:lnTo>
                <a:lnTo>
                  <a:pt x="3223137" y="2941845"/>
                </a:lnTo>
                <a:lnTo>
                  <a:pt x="0" y="29418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263516" y="71010"/>
            <a:ext cx="3708885"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The Website’s Flow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1527554" y="-2855547"/>
            <a:ext cx="13520892" cy="13926012"/>
          </a:xfrm>
          <a:custGeom>
            <a:avLst/>
            <a:gdLst/>
            <a:ahLst/>
            <a:cxnLst/>
            <a:rect r="r" b="b" t="t" l="l"/>
            <a:pathLst>
              <a:path h="13926012" w="13520892">
                <a:moveTo>
                  <a:pt x="0" y="0"/>
                </a:moveTo>
                <a:lnTo>
                  <a:pt x="13520892" y="0"/>
                </a:lnTo>
                <a:lnTo>
                  <a:pt x="13520892"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622404" y="476067"/>
            <a:ext cx="19541626" cy="8669376"/>
          </a:xfrm>
          <a:custGeom>
            <a:avLst/>
            <a:gdLst/>
            <a:ahLst/>
            <a:cxnLst/>
            <a:rect r="r" b="b" t="t" l="l"/>
            <a:pathLst>
              <a:path h="8669376" w="19541626">
                <a:moveTo>
                  <a:pt x="0" y="0"/>
                </a:moveTo>
                <a:lnTo>
                  <a:pt x="19541626" y="0"/>
                </a:lnTo>
                <a:lnTo>
                  <a:pt x="19541626" y="8669375"/>
                </a:lnTo>
                <a:lnTo>
                  <a:pt x="0" y="866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4567348">
            <a:off x="9800551" y="6661280"/>
            <a:ext cx="794021" cy="1974307"/>
          </a:xfrm>
          <a:custGeom>
            <a:avLst/>
            <a:gdLst/>
            <a:ahLst/>
            <a:cxnLst/>
            <a:rect r="r" b="b" t="t" l="l"/>
            <a:pathLst>
              <a:path h="1974307" w="794021">
                <a:moveTo>
                  <a:pt x="794020" y="1974307"/>
                </a:moveTo>
                <a:lnTo>
                  <a:pt x="0" y="1974307"/>
                </a:lnTo>
                <a:lnTo>
                  <a:pt x="0" y="0"/>
                </a:lnTo>
                <a:lnTo>
                  <a:pt x="794020" y="0"/>
                </a:lnTo>
                <a:lnTo>
                  <a:pt x="794020" y="197430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50677" y="709552"/>
            <a:ext cx="10275056" cy="8202405"/>
          </a:xfrm>
          <a:custGeom>
            <a:avLst/>
            <a:gdLst/>
            <a:ahLst/>
            <a:cxnLst/>
            <a:rect r="r" b="b" t="t" l="l"/>
            <a:pathLst>
              <a:path h="8202405" w="10275056">
                <a:moveTo>
                  <a:pt x="0" y="0"/>
                </a:moveTo>
                <a:lnTo>
                  <a:pt x="10275056" y="0"/>
                </a:lnTo>
                <a:lnTo>
                  <a:pt x="10275056" y="8202405"/>
                </a:lnTo>
                <a:lnTo>
                  <a:pt x="0" y="8202405"/>
                </a:lnTo>
                <a:lnTo>
                  <a:pt x="0" y="0"/>
                </a:lnTo>
                <a:close/>
              </a:path>
            </a:pathLst>
          </a:custGeom>
          <a:blipFill>
            <a:blip r:embed="rId8"/>
            <a:stretch>
              <a:fillRect l="0" t="0" r="0" b="0"/>
            </a:stretch>
          </a:blipFill>
        </p:spPr>
      </p:sp>
      <p:sp>
        <p:nvSpPr>
          <p:cNvPr name="Freeform 6" id="6"/>
          <p:cNvSpPr/>
          <p:nvPr/>
        </p:nvSpPr>
        <p:spPr>
          <a:xfrm flipH="false" flipV="false" rot="-3071549">
            <a:off x="14616820" y="36345"/>
            <a:ext cx="3269329" cy="3003696"/>
          </a:xfrm>
          <a:custGeom>
            <a:avLst/>
            <a:gdLst/>
            <a:ahLst/>
            <a:cxnLst/>
            <a:rect r="r" b="b" t="t" l="l"/>
            <a:pathLst>
              <a:path h="3003696" w="3269329">
                <a:moveTo>
                  <a:pt x="0" y="0"/>
                </a:moveTo>
                <a:lnTo>
                  <a:pt x="3269329" y="0"/>
                </a:lnTo>
                <a:lnTo>
                  <a:pt x="3269329" y="3003696"/>
                </a:lnTo>
                <a:lnTo>
                  <a:pt x="0" y="30036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69021">
            <a:off x="14476330" y="7897204"/>
            <a:ext cx="5335738" cy="3513436"/>
          </a:xfrm>
          <a:custGeom>
            <a:avLst/>
            <a:gdLst/>
            <a:ahLst/>
            <a:cxnLst/>
            <a:rect r="r" b="b" t="t" l="l"/>
            <a:pathLst>
              <a:path h="3513436" w="5335738">
                <a:moveTo>
                  <a:pt x="0" y="0"/>
                </a:moveTo>
                <a:lnTo>
                  <a:pt x="5335738" y="0"/>
                </a:lnTo>
                <a:lnTo>
                  <a:pt x="5335738" y="3513436"/>
                </a:lnTo>
                <a:lnTo>
                  <a:pt x="0" y="35134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90978" y="818967"/>
            <a:ext cx="3837333" cy="1690483"/>
          </a:xfrm>
          <a:prstGeom prst="rect">
            <a:avLst/>
          </a:prstGeom>
        </p:spPr>
        <p:txBody>
          <a:bodyPr anchor="t" rtlCol="false" tIns="0" lIns="0" bIns="0" rIns="0">
            <a:spAutoFit/>
          </a:bodyPr>
          <a:lstStyle/>
          <a:p>
            <a:pPr algn="l">
              <a:lnSpc>
                <a:spcPts val="12146"/>
              </a:lnSpc>
            </a:pPr>
            <a:r>
              <a:rPr lang="en-US" sz="13347" spc="-934">
                <a:solidFill>
                  <a:srgbClr val="387647"/>
                </a:solidFill>
                <a:latin typeface="Waffle Soft"/>
              </a:rPr>
              <a:t>UML</a:t>
            </a:r>
          </a:p>
        </p:txBody>
      </p:sp>
      <p:sp>
        <p:nvSpPr>
          <p:cNvPr name="Freeform 9" id="9"/>
          <p:cNvSpPr/>
          <p:nvPr/>
        </p:nvSpPr>
        <p:spPr>
          <a:xfrm flipH="true" flipV="false" rot="0">
            <a:off x="-1363633" y="6591943"/>
            <a:ext cx="6356647" cy="6340756"/>
          </a:xfrm>
          <a:custGeom>
            <a:avLst/>
            <a:gdLst/>
            <a:ahLst/>
            <a:cxnLst/>
            <a:rect r="r" b="b" t="t" l="l"/>
            <a:pathLst>
              <a:path h="6340756" w="6356647">
                <a:moveTo>
                  <a:pt x="6356647" y="0"/>
                </a:moveTo>
                <a:lnTo>
                  <a:pt x="0" y="0"/>
                </a:lnTo>
                <a:lnTo>
                  <a:pt x="0" y="6340756"/>
                </a:lnTo>
                <a:lnTo>
                  <a:pt x="6356647" y="6340756"/>
                </a:lnTo>
                <a:lnTo>
                  <a:pt x="6356647" y="0"/>
                </a:lnTo>
                <a:close/>
              </a:path>
            </a:pathLst>
          </a:custGeom>
          <a:blipFill>
            <a:blip r:embed="rId13"/>
            <a:stretch>
              <a:fillRect l="0" t="0" r="0" b="0"/>
            </a:stretch>
          </a:blipFill>
        </p:spPr>
      </p:sp>
      <p:sp>
        <p:nvSpPr>
          <p:cNvPr name="TextBox 10" id="10"/>
          <p:cNvSpPr txBox="true"/>
          <p:nvPr/>
        </p:nvSpPr>
        <p:spPr>
          <a:xfrm rot="0">
            <a:off x="619426" y="2193037"/>
            <a:ext cx="3708885"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Unified Modeling Language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87647"/>
        </a:solidFill>
      </p:bgPr>
    </p:bg>
    <p:spTree>
      <p:nvGrpSpPr>
        <p:cNvPr id="1" name=""/>
        <p:cNvGrpSpPr/>
        <p:nvPr/>
      </p:nvGrpSpPr>
      <p:grpSpPr>
        <a:xfrm>
          <a:off x="0" y="0"/>
          <a:ext cx="0" cy="0"/>
          <a:chOff x="0" y="0"/>
          <a:chExt cx="0" cy="0"/>
        </a:xfrm>
      </p:grpSpPr>
      <p:sp>
        <p:nvSpPr>
          <p:cNvPr name="Freeform 2" id="2"/>
          <p:cNvSpPr/>
          <p:nvPr/>
        </p:nvSpPr>
        <p:spPr>
          <a:xfrm flipH="false" flipV="false" rot="0">
            <a:off x="-1370053" y="6843506"/>
            <a:ext cx="6686640" cy="6886989"/>
          </a:xfrm>
          <a:custGeom>
            <a:avLst/>
            <a:gdLst/>
            <a:ahLst/>
            <a:cxnLst/>
            <a:rect r="r" b="b" t="t" l="l"/>
            <a:pathLst>
              <a:path h="6886989" w="6686640">
                <a:moveTo>
                  <a:pt x="0" y="0"/>
                </a:moveTo>
                <a:lnTo>
                  <a:pt x="6686640" y="0"/>
                </a:lnTo>
                <a:lnTo>
                  <a:pt x="6686640" y="6886988"/>
                </a:lnTo>
                <a:lnTo>
                  <a:pt x="0" y="688698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776481"/>
            <a:ext cx="5100818" cy="623697"/>
          </a:xfrm>
          <a:prstGeom prst="rect">
            <a:avLst/>
          </a:prstGeom>
        </p:spPr>
        <p:txBody>
          <a:bodyPr anchor="t" rtlCol="false" tIns="0" lIns="0" bIns="0" rIns="0">
            <a:spAutoFit/>
          </a:bodyPr>
          <a:lstStyle/>
          <a:p>
            <a:pPr algn="l">
              <a:lnSpc>
                <a:spcPts val="4284"/>
              </a:lnSpc>
            </a:pPr>
            <a:r>
              <a:rPr lang="en-US" sz="3600">
                <a:solidFill>
                  <a:srgbClr val="544541"/>
                </a:solidFill>
                <a:latin typeface="Jua"/>
              </a:rPr>
              <a:t>PEMASAK</a:t>
            </a:r>
          </a:p>
        </p:txBody>
      </p:sp>
      <p:sp>
        <p:nvSpPr>
          <p:cNvPr name="Freeform 4" id="4"/>
          <p:cNvSpPr/>
          <p:nvPr/>
        </p:nvSpPr>
        <p:spPr>
          <a:xfrm flipH="false" flipV="false" rot="0">
            <a:off x="13915980" y="-3627416"/>
            <a:ext cx="6686640" cy="6886989"/>
          </a:xfrm>
          <a:custGeom>
            <a:avLst/>
            <a:gdLst/>
            <a:ahLst/>
            <a:cxnLst/>
            <a:rect r="r" b="b" t="t" l="l"/>
            <a:pathLst>
              <a:path h="6886989" w="6686640">
                <a:moveTo>
                  <a:pt x="0" y="0"/>
                </a:moveTo>
                <a:lnTo>
                  <a:pt x="6686640" y="0"/>
                </a:lnTo>
                <a:lnTo>
                  <a:pt x="6686640" y="6886988"/>
                </a:lnTo>
                <a:lnTo>
                  <a:pt x="0" y="688698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5854888" y="657222"/>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94177" y="9376244"/>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87647"/>
        </a:solidFill>
      </p:bgPr>
    </p:bg>
    <p:spTree>
      <p:nvGrpSpPr>
        <p:cNvPr id="1" name=""/>
        <p:cNvGrpSpPr/>
        <p:nvPr/>
      </p:nvGrpSpPr>
      <p:grpSpPr>
        <a:xfrm>
          <a:off x="0" y="0"/>
          <a:ext cx="0" cy="0"/>
          <a:chOff x="0" y="0"/>
          <a:chExt cx="0" cy="0"/>
        </a:xfrm>
      </p:grpSpPr>
      <p:sp>
        <p:nvSpPr>
          <p:cNvPr name="Freeform 2" id="2"/>
          <p:cNvSpPr/>
          <p:nvPr/>
        </p:nvSpPr>
        <p:spPr>
          <a:xfrm flipH="false" flipV="false" rot="0">
            <a:off x="-1370053" y="6843506"/>
            <a:ext cx="6686640" cy="6886989"/>
          </a:xfrm>
          <a:custGeom>
            <a:avLst/>
            <a:gdLst/>
            <a:ahLst/>
            <a:cxnLst/>
            <a:rect r="r" b="b" t="t" l="l"/>
            <a:pathLst>
              <a:path h="6886989" w="6686640">
                <a:moveTo>
                  <a:pt x="0" y="0"/>
                </a:moveTo>
                <a:lnTo>
                  <a:pt x="6686640" y="0"/>
                </a:lnTo>
                <a:lnTo>
                  <a:pt x="6686640" y="6886988"/>
                </a:lnTo>
                <a:lnTo>
                  <a:pt x="0" y="688698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776481"/>
            <a:ext cx="5100818" cy="623697"/>
          </a:xfrm>
          <a:prstGeom prst="rect">
            <a:avLst/>
          </a:prstGeom>
        </p:spPr>
        <p:txBody>
          <a:bodyPr anchor="t" rtlCol="false" tIns="0" lIns="0" bIns="0" rIns="0">
            <a:spAutoFit/>
          </a:bodyPr>
          <a:lstStyle/>
          <a:p>
            <a:pPr algn="l">
              <a:lnSpc>
                <a:spcPts val="4284"/>
              </a:lnSpc>
            </a:pPr>
            <a:r>
              <a:rPr lang="en-US" sz="3600">
                <a:solidFill>
                  <a:srgbClr val="544541"/>
                </a:solidFill>
                <a:latin typeface="Jua"/>
              </a:rPr>
              <a:t>PEMBELI</a:t>
            </a:r>
          </a:p>
        </p:txBody>
      </p:sp>
      <p:sp>
        <p:nvSpPr>
          <p:cNvPr name="Freeform 4" id="4"/>
          <p:cNvSpPr/>
          <p:nvPr/>
        </p:nvSpPr>
        <p:spPr>
          <a:xfrm flipH="false" flipV="false" rot="0">
            <a:off x="13915980" y="-3627416"/>
            <a:ext cx="6686640" cy="6886989"/>
          </a:xfrm>
          <a:custGeom>
            <a:avLst/>
            <a:gdLst/>
            <a:ahLst/>
            <a:cxnLst/>
            <a:rect r="r" b="b" t="t" l="l"/>
            <a:pathLst>
              <a:path h="6886989" w="6686640">
                <a:moveTo>
                  <a:pt x="0" y="0"/>
                </a:moveTo>
                <a:lnTo>
                  <a:pt x="6686640" y="0"/>
                </a:lnTo>
                <a:lnTo>
                  <a:pt x="6686640" y="6886988"/>
                </a:lnTo>
                <a:lnTo>
                  <a:pt x="0" y="688698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5854888" y="657222"/>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94177" y="9376244"/>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4583661" y="-3370970"/>
            <a:ext cx="9798318" cy="10091901"/>
          </a:xfrm>
          <a:custGeom>
            <a:avLst/>
            <a:gdLst/>
            <a:ahLst/>
            <a:cxnLst/>
            <a:rect r="r" b="b" t="t" l="l"/>
            <a:pathLst>
              <a:path h="10091901" w="9798318">
                <a:moveTo>
                  <a:pt x="0" y="0"/>
                </a:moveTo>
                <a:lnTo>
                  <a:pt x="9798318" y="0"/>
                </a:lnTo>
                <a:lnTo>
                  <a:pt x="9798318" y="10091901"/>
                </a:lnTo>
                <a:lnTo>
                  <a:pt x="0" y="1009190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2840918" y="8829480"/>
            <a:ext cx="9798318" cy="10091901"/>
          </a:xfrm>
          <a:custGeom>
            <a:avLst/>
            <a:gdLst/>
            <a:ahLst/>
            <a:cxnLst/>
            <a:rect r="r" b="b" t="t" l="l"/>
            <a:pathLst>
              <a:path h="10091901" w="9798318">
                <a:moveTo>
                  <a:pt x="0" y="0"/>
                </a:moveTo>
                <a:lnTo>
                  <a:pt x="9798318" y="0"/>
                </a:lnTo>
                <a:lnTo>
                  <a:pt x="9798318" y="10091901"/>
                </a:lnTo>
                <a:lnTo>
                  <a:pt x="0" y="1009190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230606">
            <a:off x="14009391" y="525547"/>
            <a:ext cx="7504010" cy="6744229"/>
          </a:xfrm>
          <a:custGeom>
            <a:avLst/>
            <a:gdLst/>
            <a:ahLst/>
            <a:cxnLst/>
            <a:rect r="r" b="b" t="t" l="l"/>
            <a:pathLst>
              <a:path h="6744229" w="7504010">
                <a:moveTo>
                  <a:pt x="0" y="0"/>
                </a:moveTo>
                <a:lnTo>
                  <a:pt x="7504010" y="0"/>
                </a:lnTo>
                <a:lnTo>
                  <a:pt x="7504010" y="6744230"/>
                </a:lnTo>
                <a:lnTo>
                  <a:pt x="0" y="6744230"/>
                </a:lnTo>
                <a:lnTo>
                  <a:pt x="0" y="0"/>
                </a:lnTo>
                <a:close/>
              </a:path>
            </a:pathLst>
          </a:custGeom>
          <a:blipFill>
            <a:blip r:embed="rId4"/>
            <a:stretch>
              <a:fillRect l="0" t="0" r="0" b="0"/>
            </a:stretch>
          </a:blipFill>
        </p:spPr>
      </p:sp>
      <p:sp>
        <p:nvSpPr>
          <p:cNvPr name="Freeform 5" id="5"/>
          <p:cNvSpPr/>
          <p:nvPr/>
        </p:nvSpPr>
        <p:spPr>
          <a:xfrm flipH="false" flipV="false" rot="-351719">
            <a:off x="-2427579" y="-41148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true" flipV="false" rot="1259875">
            <a:off x="13673574" y="6753177"/>
            <a:ext cx="8065786" cy="7067645"/>
          </a:xfrm>
          <a:custGeom>
            <a:avLst/>
            <a:gdLst/>
            <a:ahLst/>
            <a:cxnLst/>
            <a:rect r="r" b="b" t="t" l="l"/>
            <a:pathLst>
              <a:path h="7067645" w="8065786">
                <a:moveTo>
                  <a:pt x="8065786" y="0"/>
                </a:moveTo>
                <a:lnTo>
                  <a:pt x="0" y="0"/>
                </a:lnTo>
                <a:lnTo>
                  <a:pt x="0" y="7067646"/>
                </a:lnTo>
                <a:lnTo>
                  <a:pt x="8065786" y="7067646"/>
                </a:lnTo>
                <a:lnTo>
                  <a:pt x="8065786" y="0"/>
                </a:lnTo>
                <a:close/>
              </a:path>
            </a:pathLst>
          </a:custGeom>
          <a:blipFill>
            <a:blip r:embed="rId6"/>
            <a:stretch>
              <a:fillRect l="0" t="0" r="0" b="0"/>
            </a:stretch>
          </a:blipFill>
        </p:spPr>
      </p:sp>
      <p:sp>
        <p:nvSpPr>
          <p:cNvPr name="Freeform 7" id="7"/>
          <p:cNvSpPr/>
          <p:nvPr/>
        </p:nvSpPr>
        <p:spPr>
          <a:xfrm flipH="true" flipV="false" rot="-2453660">
            <a:off x="539987" y="5885039"/>
            <a:ext cx="5435692" cy="5497540"/>
          </a:xfrm>
          <a:custGeom>
            <a:avLst/>
            <a:gdLst/>
            <a:ahLst/>
            <a:cxnLst/>
            <a:rect r="r" b="b" t="t" l="l"/>
            <a:pathLst>
              <a:path h="5497540" w="5435692">
                <a:moveTo>
                  <a:pt x="5435692" y="0"/>
                </a:moveTo>
                <a:lnTo>
                  <a:pt x="0" y="0"/>
                </a:lnTo>
                <a:lnTo>
                  <a:pt x="0" y="5497540"/>
                </a:lnTo>
                <a:lnTo>
                  <a:pt x="5435692" y="5497540"/>
                </a:lnTo>
                <a:lnTo>
                  <a:pt x="5435692" y="0"/>
                </a:lnTo>
                <a:close/>
              </a:path>
            </a:pathLst>
          </a:custGeom>
          <a:blipFill>
            <a:blip r:embed="rId7"/>
            <a:stretch>
              <a:fillRect l="0" t="0" r="0" b="0"/>
            </a:stretch>
          </a:blipFill>
        </p:spPr>
      </p:sp>
      <p:sp>
        <p:nvSpPr>
          <p:cNvPr name="TextBox 8" id="8"/>
          <p:cNvSpPr txBox="true"/>
          <p:nvPr/>
        </p:nvSpPr>
        <p:spPr>
          <a:xfrm rot="0">
            <a:off x="2901793" y="4628953"/>
            <a:ext cx="12484415" cy="1892453"/>
          </a:xfrm>
          <a:prstGeom prst="rect">
            <a:avLst/>
          </a:prstGeom>
        </p:spPr>
        <p:txBody>
          <a:bodyPr anchor="t" rtlCol="false" tIns="0" lIns="0" bIns="0" rIns="0">
            <a:spAutoFit/>
          </a:bodyPr>
          <a:lstStyle/>
          <a:p>
            <a:pPr algn="ctr">
              <a:lnSpc>
                <a:spcPts val="13575"/>
              </a:lnSpc>
            </a:pPr>
            <a:r>
              <a:rPr lang="en-US" sz="14917" spc="-1044">
                <a:solidFill>
                  <a:srgbClr val="387647"/>
                </a:solidFill>
                <a:latin typeface="Waffle Soft"/>
              </a:rPr>
              <a:t>THANK YOU</a:t>
            </a:r>
          </a:p>
        </p:txBody>
      </p:sp>
      <p:sp>
        <p:nvSpPr>
          <p:cNvPr name="Freeform 9" id="9"/>
          <p:cNvSpPr/>
          <p:nvPr/>
        </p:nvSpPr>
        <p:spPr>
          <a:xfrm flipH="false" flipV="false" rot="0">
            <a:off x="6080666" y="6260695"/>
            <a:ext cx="5992570" cy="250598"/>
          </a:xfrm>
          <a:custGeom>
            <a:avLst/>
            <a:gdLst/>
            <a:ahLst/>
            <a:cxnLst/>
            <a:rect r="r" b="b" t="t" l="l"/>
            <a:pathLst>
              <a:path h="250598" w="5992570">
                <a:moveTo>
                  <a:pt x="0" y="0"/>
                </a:moveTo>
                <a:lnTo>
                  <a:pt x="5992569" y="0"/>
                </a:lnTo>
                <a:lnTo>
                  <a:pt x="5992569" y="250599"/>
                </a:lnTo>
                <a:lnTo>
                  <a:pt x="0" y="2505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947089" y="3154707"/>
            <a:ext cx="4393823" cy="742956"/>
          </a:xfrm>
          <a:custGeom>
            <a:avLst/>
            <a:gdLst/>
            <a:ahLst/>
            <a:cxnLst/>
            <a:rect r="r" b="b" t="t" l="l"/>
            <a:pathLst>
              <a:path h="742956" w="4393823">
                <a:moveTo>
                  <a:pt x="0" y="0"/>
                </a:moveTo>
                <a:lnTo>
                  <a:pt x="4393822" y="0"/>
                </a:lnTo>
                <a:lnTo>
                  <a:pt x="4393822" y="742955"/>
                </a:lnTo>
                <a:lnTo>
                  <a:pt x="0" y="742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8292226">
            <a:off x="7853156" y="-1969992"/>
            <a:ext cx="3560180" cy="5363736"/>
          </a:xfrm>
          <a:custGeom>
            <a:avLst/>
            <a:gdLst/>
            <a:ahLst/>
            <a:cxnLst/>
            <a:rect r="r" b="b" t="t" l="l"/>
            <a:pathLst>
              <a:path h="5363736" w="3560180">
                <a:moveTo>
                  <a:pt x="0" y="0"/>
                </a:moveTo>
                <a:lnTo>
                  <a:pt x="3560179" y="0"/>
                </a:lnTo>
                <a:lnTo>
                  <a:pt x="3560179" y="5363736"/>
                </a:lnTo>
                <a:lnTo>
                  <a:pt x="0" y="5363736"/>
                </a:lnTo>
                <a:lnTo>
                  <a:pt x="0" y="0"/>
                </a:lnTo>
                <a:close/>
              </a:path>
            </a:pathLst>
          </a:custGeom>
          <a:blipFill>
            <a:blip r:embed="rId12"/>
            <a:stretch>
              <a:fillRect l="0" t="0" r="0" b="0"/>
            </a:stretch>
          </a:blipFill>
        </p:spPr>
      </p:sp>
      <p:sp>
        <p:nvSpPr>
          <p:cNvPr name="TextBox 12" id="12"/>
          <p:cNvSpPr txBox="true"/>
          <p:nvPr/>
        </p:nvSpPr>
        <p:spPr>
          <a:xfrm rot="0">
            <a:off x="5913835" y="6797631"/>
            <a:ext cx="6460331" cy="623697"/>
          </a:xfrm>
          <a:prstGeom prst="rect">
            <a:avLst/>
          </a:prstGeom>
        </p:spPr>
        <p:txBody>
          <a:bodyPr anchor="t" rtlCol="false" tIns="0" lIns="0" bIns="0" rIns="0">
            <a:spAutoFit/>
          </a:bodyPr>
          <a:lstStyle/>
          <a:p>
            <a:pPr algn="ctr">
              <a:lnSpc>
                <a:spcPts val="4284"/>
              </a:lnSpc>
            </a:pPr>
            <a:r>
              <a:rPr lang="en-US" sz="3600">
                <a:solidFill>
                  <a:srgbClr val="544541"/>
                </a:solidFill>
                <a:latin typeface="Jua"/>
              </a:rPr>
              <a:t>Do you have 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1340494" y="-3416983"/>
            <a:ext cx="7482035" cy="7706216"/>
          </a:xfrm>
          <a:custGeom>
            <a:avLst/>
            <a:gdLst/>
            <a:ahLst/>
            <a:cxnLst/>
            <a:rect r="r" b="b" t="t" l="l"/>
            <a:pathLst>
              <a:path h="7706216" w="7482035">
                <a:moveTo>
                  <a:pt x="0" y="0"/>
                </a:moveTo>
                <a:lnTo>
                  <a:pt x="7482035" y="0"/>
                </a:lnTo>
                <a:lnTo>
                  <a:pt x="7482035" y="7706215"/>
                </a:lnTo>
                <a:lnTo>
                  <a:pt x="0" y="7706215"/>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2700000">
            <a:off x="-2439392" y="8455459"/>
            <a:ext cx="8209277" cy="8455248"/>
          </a:xfrm>
          <a:custGeom>
            <a:avLst/>
            <a:gdLst/>
            <a:ahLst/>
            <a:cxnLst/>
            <a:rect r="r" b="b" t="t" l="l"/>
            <a:pathLst>
              <a:path h="8455248" w="8209277">
                <a:moveTo>
                  <a:pt x="0" y="0"/>
                </a:moveTo>
                <a:lnTo>
                  <a:pt x="8209276" y="0"/>
                </a:lnTo>
                <a:lnTo>
                  <a:pt x="8209276" y="8455248"/>
                </a:lnTo>
                <a:lnTo>
                  <a:pt x="0" y="8455248"/>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3071549">
            <a:off x="2961436" y="7983346"/>
            <a:ext cx="3269329" cy="3003696"/>
          </a:xfrm>
          <a:custGeom>
            <a:avLst/>
            <a:gdLst/>
            <a:ahLst/>
            <a:cxnLst/>
            <a:rect r="r" b="b" t="t" l="l"/>
            <a:pathLst>
              <a:path h="3003696" w="3269329">
                <a:moveTo>
                  <a:pt x="0" y="0"/>
                </a:moveTo>
                <a:lnTo>
                  <a:pt x="3269329" y="0"/>
                </a:lnTo>
                <a:lnTo>
                  <a:pt x="3269329" y="3003696"/>
                </a:lnTo>
                <a:lnTo>
                  <a:pt x="0" y="3003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80522" y="4790802"/>
            <a:ext cx="628842" cy="554953"/>
          </a:xfrm>
          <a:custGeom>
            <a:avLst/>
            <a:gdLst/>
            <a:ahLst/>
            <a:cxnLst/>
            <a:rect r="r" b="b" t="t" l="l"/>
            <a:pathLst>
              <a:path h="554953" w="628842">
                <a:moveTo>
                  <a:pt x="0" y="0"/>
                </a:moveTo>
                <a:lnTo>
                  <a:pt x="628842" y="0"/>
                </a:lnTo>
                <a:lnTo>
                  <a:pt x="628842" y="554953"/>
                </a:lnTo>
                <a:lnTo>
                  <a:pt x="0" y="554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14279" y="6715202"/>
            <a:ext cx="628842" cy="554953"/>
          </a:xfrm>
          <a:custGeom>
            <a:avLst/>
            <a:gdLst/>
            <a:ahLst/>
            <a:cxnLst/>
            <a:rect r="r" b="b" t="t" l="l"/>
            <a:pathLst>
              <a:path h="554953" w="628842">
                <a:moveTo>
                  <a:pt x="0" y="0"/>
                </a:moveTo>
                <a:lnTo>
                  <a:pt x="628842" y="0"/>
                </a:lnTo>
                <a:lnTo>
                  <a:pt x="628842" y="554953"/>
                </a:lnTo>
                <a:lnTo>
                  <a:pt x="0" y="554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714279" y="5747401"/>
            <a:ext cx="628842" cy="554953"/>
          </a:xfrm>
          <a:custGeom>
            <a:avLst/>
            <a:gdLst/>
            <a:ahLst/>
            <a:cxnLst/>
            <a:rect r="r" b="b" t="t" l="l"/>
            <a:pathLst>
              <a:path h="554953" w="628842">
                <a:moveTo>
                  <a:pt x="0" y="0"/>
                </a:moveTo>
                <a:lnTo>
                  <a:pt x="628842" y="0"/>
                </a:lnTo>
                <a:lnTo>
                  <a:pt x="628842" y="554953"/>
                </a:lnTo>
                <a:lnTo>
                  <a:pt x="0" y="554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2196911" y="763983"/>
            <a:ext cx="4393823" cy="742956"/>
          </a:xfrm>
          <a:custGeom>
            <a:avLst/>
            <a:gdLst/>
            <a:ahLst/>
            <a:cxnLst/>
            <a:rect r="r" b="b" t="t" l="l"/>
            <a:pathLst>
              <a:path h="742956" w="4393823">
                <a:moveTo>
                  <a:pt x="0" y="0"/>
                </a:moveTo>
                <a:lnTo>
                  <a:pt x="4393822" y="0"/>
                </a:lnTo>
                <a:lnTo>
                  <a:pt x="4393822" y="742956"/>
                </a:lnTo>
                <a:lnTo>
                  <a:pt x="0" y="742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768846" y="-1461351"/>
            <a:ext cx="5885616" cy="5885616"/>
          </a:xfrm>
          <a:custGeom>
            <a:avLst/>
            <a:gdLst/>
            <a:ahLst/>
            <a:cxnLst/>
            <a:rect r="r" b="b" t="t" l="l"/>
            <a:pathLst>
              <a:path h="5885616" w="5885616">
                <a:moveTo>
                  <a:pt x="0" y="0"/>
                </a:moveTo>
                <a:lnTo>
                  <a:pt x="5885616" y="0"/>
                </a:lnTo>
                <a:lnTo>
                  <a:pt x="5885616" y="5885616"/>
                </a:lnTo>
                <a:lnTo>
                  <a:pt x="0" y="5885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11069663" y="1244024"/>
            <a:ext cx="7482035" cy="9561706"/>
          </a:xfrm>
          <a:custGeom>
            <a:avLst/>
            <a:gdLst/>
            <a:ahLst/>
            <a:cxnLst/>
            <a:rect r="r" b="b" t="t" l="l"/>
            <a:pathLst>
              <a:path h="9561706" w="7482035">
                <a:moveTo>
                  <a:pt x="7482035" y="0"/>
                </a:moveTo>
                <a:lnTo>
                  <a:pt x="0" y="0"/>
                </a:lnTo>
                <a:lnTo>
                  <a:pt x="0" y="9561706"/>
                </a:lnTo>
                <a:lnTo>
                  <a:pt x="7482035" y="9561706"/>
                </a:lnTo>
                <a:lnTo>
                  <a:pt x="7482035" y="0"/>
                </a:lnTo>
                <a:close/>
              </a:path>
            </a:pathLst>
          </a:custGeom>
          <a:blipFill>
            <a:blip r:embed="rId12"/>
            <a:stretch>
              <a:fillRect l="0" t="0" r="0" b="0"/>
            </a:stretch>
          </a:blipFill>
        </p:spPr>
      </p:sp>
      <p:sp>
        <p:nvSpPr>
          <p:cNvPr name="Freeform 11" id="11"/>
          <p:cNvSpPr/>
          <p:nvPr/>
        </p:nvSpPr>
        <p:spPr>
          <a:xfrm flipH="false" flipV="false" rot="-7644902">
            <a:off x="15053999" y="-1028700"/>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7726728" y="8008207"/>
            <a:ext cx="1984926" cy="1533807"/>
          </a:xfrm>
          <a:custGeom>
            <a:avLst/>
            <a:gdLst/>
            <a:ahLst/>
            <a:cxnLst/>
            <a:rect r="r" b="b" t="t" l="l"/>
            <a:pathLst>
              <a:path h="1533807" w="1984926">
                <a:moveTo>
                  <a:pt x="0" y="0"/>
                </a:moveTo>
                <a:lnTo>
                  <a:pt x="1984926" y="0"/>
                </a:lnTo>
                <a:lnTo>
                  <a:pt x="1984926" y="1533807"/>
                </a:lnTo>
                <a:lnTo>
                  <a:pt x="0" y="15338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680522" y="1811739"/>
            <a:ext cx="7397129" cy="2871184"/>
          </a:xfrm>
          <a:prstGeom prst="rect">
            <a:avLst/>
          </a:prstGeom>
        </p:spPr>
        <p:txBody>
          <a:bodyPr anchor="t" rtlCol="false" tIns="0" lIns="0" bIns="0" rIns="0">
            <a:spAutoFit/>
          </a:bodyPr>
          <a:lstStyle/>
          <a:p>
            <a:pPr algn="l">
              <a:lnSpc>
                <a:spcPts val="10790"/>
              </a:lnSpc>
            </a:pPr>
            <a:r>
              <a:rPr lang="en-US" sz="11857" spc="-830">
                <a:solidFill>
                  <a:srgbClr val="387647"/>
                </a:solidFill>
                <a:latin typeface="Waffle Soft"/>
              </a:rPr>
              <a:t>Anggota Kelompok</a:t>
            </a:r>
          </a:p>
        </p:txBody>
      </p:sp>
      <p:sp>
        <p:nvSpPr>
          <p:cNvPr name="TextBox 14" id="14"/>
          <p:cNvSpPr txBox="true"/>
          <p:nvPr/>
        </p:nvSpPr>
        <p:spPr>
          <a:xfrm rot="0">
            <a:off x="1676281" y="4799864"/>
            <a:ext cx="6544598" cy="470154"/>
          </a:xfrm>
          <a:prstGeom prst="rect">
            <a:avLst/>
          </a:prstGeom>
        </p:spPr>
        <p:txBody>
          <a:bodyPr anchor="t" rtlCol="false" tIns="0" lIns="0" bIns="0" rIns="0">
            <a:spAutoFit/>
          </a:bodyPr>
          <a:lstStyle/>
          <a:p>
            <a:pPr algn="l">
              <a:lnSpc>
                <a:spcPts val="3212"/>
              </a:lnSpc>
            </a:pPr>
            <a:r>
              <a:rPr lang="en-US" sz="2700">
                <a:solidFill>
                  <a:srgbClr val="544541"/>
                </a:solidFill>
                <a:latin typeface="Jua"/>
              </a:rPr>
              <a:t>Aulia Anugrah Aziz - 2206059364</a:t>
            </a:r>
          </a:p>
        </p:txBody>
      </p:sp>
      <p:sp>
        <p:nvSpPr>
          <p:cNvPr name="TextBox 15" id="15"/>
          <p:cNvSpPr txBox="true"/>
          <p:nvPr/>
        </p:nvSpPr>
        <p:spPr>
          <a:xfrm rot="0">
            <a:off x="1676281" y="5762397"/>
            <a:ext cx="6544598" cy="478089"/>
          </a:xfrm>
          <a:prstGeom prst="rect">
            <a:avLst/>
          </a:prstGeom>
        </p:spPr>
        <p:txBody>
          <a:bodyPr anchor="t" rtlCol="false" tIns="0" lIns="0" bIns="0" rIns="0">
            <a:spAutoFit/>
          </a:bodyPr>
          <a:lstStyle/>
          <a:p>
            <a:pPr algn="l" marL="0" indent="0" lvl="0">
              <a:lnSpc>
                <a:spcPts val="3212"/>
              </a:lnSpc>
              <a:spcBef>
                <a:spcPct val="0"/>
              </a:spcBef>
            </a:pPr>
            <a:r>
              <a:rPr lang="en-US" sz="2699">
                <a:solidFill>
                  <a:srgbClr val="544541"/>
                </a:solidFill>
                <a:latin typeface="Jua"/>
              </a:rPr>
              <a:t>Sihombing Giovano Geraldo - 2206059566</a:t>
            </a:r>
          </a:p>
        </p:txBody>
      </p:sp>
      <p:sp>
        <p:nvSpPr>
          <p:cNvPr name="TextBox 16" id="16"/>
          <p:cNvSpPr txBox="true"/>
          <p:nvPr/>
        </p:nvSpPr>
        <p:spPr>
          <a:xfrm rot="0">
            <a:off x="1676281" y="6724609"/>
            <a:ext cx="6544598" cy="478089"/>
          </a:xfrm>
          <a:prstGeom prst="rect">
            <a:avLst/>
          </a:prstGeom>
        </p:spPr>
        <p:txBody>
          <a:bodyPr anchor="t" rtlCol="false" tIns="0" lIns="0" bIns="0" rIns="0">
            <a:spAutoFit/>
          </a:bodyPr>
          <a:lstStyle/>
          <a:p>
            <a:pPr algn="l" marL="0" indent="0" lvl="0">
              <a:lnSpc>
                <a:spcPts val="3212"/>
              </a:lnSpc>
              <a:spcBef>
                <a:spcPct val="0"/>
              </a:spcBef>
            </a:pPr>
            <a:r>
              <a:rPr lang="en-US" sz="2699">
                <a:solidFill>
                  <a:srgbClr val="544541"/>
                </a:solidFill>
                <a:latin typeface="Jua"/>
              </a:rPr>
              <a:t>Mario Mathews Gunawan - 2206810452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87647"/>
        </a:solidFill>
      </p:bgPr>
    </p:bg>
    <p:spTree>
      <p:nvGrpSpPr>
        <p:cNvPr id="1" name=""/>
        <p:cNvGrpSpPr/>
        <p:nvPr/>
      </p:nvGrpSpPr>
      <p:grpSpPr>
        <a:xfrm>
          <a:off x="0" y="0"/>
          <a:ext cx="0" cy="0"/>
          <a:chOff x="0" y="0"/>
          <a:chExt cx="0" cy="0"/>
        </a:xfrm>
      </p:grpSpPr>
      <p:sp>
        <p:nvSpPr>
          <p:cNvPr name="Freeform 2" id="2"/>
          <p:cNvSpPr/>
          <p:nvPr/>
        </p:nvSpPr>
        <p:spPr>
          <a:xfrm flipH="false" flipV="false" rot="0">
            <a:off x="12592048" y="-3443494"/>
            <a:ext cx="6686640" cy="6886989"/>
          </a:xfrm>
          <a:custGeom>
            <a:avLst/>
            <a:gdLst/>
            <a:ahLst/>
            <a:cxnLst/>
            <a:rect r="r" b="b" t="t" l="l"/>
            <a:pathLst>
              <a:path h="6886989" w="6686640">
                <a:moveTo>
                  <a:pt x="0" y="0"/>
                </a:moveTo>
                <a:lnTo>
                  <a:pt x="6686639" y="0"/>
                </a:lnTo>
                <a:lnTo>
                  <a:pt x="6686639" y="6886988"/>
                </a:lnTo>
                <a:lnTo>
                  <a:pt x="0" y="688698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112908" y="4085130"/>
            <a:ext cx="8283217" cy="8531403"/>
          </a:xfrm>
          <a:custGeom>
            <a:avLst/>
            <a:gdLst/>
            <a:ahLst/>
            <a:cxnLst/>
            <a:rect r="r" b="b" t="t" l="l"/>
            <a:pathLst>
              <a:path h="8531403" w="8283217">
                <a:moveTo>
                  <a:pt x="0" y="0"/>
                </a:moveTo>
                <a:lnTo>
                  <a:pt x="8283216" y="0"/>
                </a:lnTo>
                <a:lnTo>
                  <a:pt x="8283216" y="8531403"/>
                </a:lnTo>
                <a:lnTo>
                  <a:pt x="0" y="853140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8082239" y="3914018"/>
            <a:ext cx="9177061" cy="4820575"/>
            <a:chOff x="0" y="0"/>
            <a:chExt cx="12236082" cy="6427433"/>
          </a:xfrm>
        </p:grpSpPr>
        <p:sp>
          <p:nvSpPr>
            <p:cNvPr name="Freeform 5" id="5"/>
            <p:cNvSpPr/>
            <p:nvPr/>
          </p:nvSpPr>
          <p:spPr>
            <a:xfrm flipH="false" flipV="false" rot="0">
              <a:off x="0" y="0"/>
              <a:ext cx="12236082" cy="5495113"/>
            </a:xfrm>
            <a:custGeom>
              <a:avLst/>
              <a:gdLst/>
              <a:ahLst/>
              <a:cxnLst/>
              <a:rect r="r" b="b" t="t" l="l"/>
              <a:pathLst>
                <a:path h="5495113" w="12236082">
                  <a:moveTo>
                    <a:pt x="0" y="0"/>
                  </a:moveTo>
                  <a:lnTo>
                    <a:pt x="12236082" y="0"/>
                  </a:lnTo>
                  <a:lnTo>
                    <a:pt x="12236082" y="5495113"/>
                  </a:lnTo>
                  <a:lnTo>
                    <a:pt x="0" y="5495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0" y="932320"/>
              <a:ext cx="12236082" cy="5495113"/>
            </a:xfrm>
            <a:custGeom>
              <a:avLst/>
              <a:gdLst/>
              <a:ahLst/>
              <a:cxnLst/>
              <a:rect r="r" b="b" t="t" l="l"/>
              <a:pathLst>
                <a:path h="5495113" w="12236082">
                  <a:moveTo>
                    <a:pt x="0" y="0"/>
                  </a:moveTo>
                  <a:lnTo>
                    <a:pt x="12236082" y="0"/>
                  </a:lnTo>
                  <a:lnTo>
                    <a:pt x="12236082" y="5495113"/>
                  </a:lnTo>
                  <a:lnTo>
                    <a:pt x="0" y="5495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
        <p:nvSpPr>
          <p:cNvPr name="Freeform 7" id="7"/>
          <p:cNvSpPr/>
          <p:nvPr/>
        </p:nvSpPr>
        <p:spPr>
          <a:xfrm flipH="false" flipV="false" rot="0">
            <a:off x="653901" y="926251"/>
            <a:ext cx="1193306" cy="1498443"/>
          </a:xfrm>
          <a:custGeom>
            <a:avLst/>
            <a:gdLst/>
            <a:ahLst/>
            <a:cxnLst/>
            <a:rect r="r" b="b" t="t" l="l"/>
            <a:pathLst>
              <a:path h="1498443" w="1193306">
                <a:moveTo>
                  <a:pt x="0" y="0"/>
                </a:moveTo>
                <a:lnTo>
                  <a:pt x="1193306" y="0"/>
                </a:lnTo>
                <a:lnTo>
                  <a:pt x="1193306" y="1498443"/>
                </a:lnTo>
                <a:lnTo>
                  <a:pt x="0" y="1498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6742888" y="7985371"/>
            <a:ext cx="1193306" cy="1498443"/>
          </a:xfrm>
          <a:custGeom>
            <a:avLst/>
            <a:gdLst/>
            <a:ahLst/>
            <a:cxnLst/>
            <a:rect r="r" b="b" t="t" l="l"/>
            <a:pathLst>
              <a:path h="1498443" w="1193306">
                <a:moveTo>
                  <a:pt x="0" y="0"/>
                </a:moveTo>
                <a:lnTo>
                  <a:pt x="1193306" y="0"/>
                </a:lnTo>
                <a:lnTo>
                  <a:pt x="1193306" y="1498443"/>
                </a:lnTo>
                <a:lnTo>
                  <a:pt x="0" y="1498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340355" y="1288457"/>
            <a:ext cx="2595839" cy="774032"/>
          </a:xfrm>
          <a:custGeom>
            <a:avLst/>
            <a:gdLst/>
            <a:ahLst/>
            <a:cxnLst/>
            <a:rect r="r" b="b" t="t" l="l"/>
            <a:pathLst>
              <a:path h="774032" w="2595839">
                <a:moveTo>
                  <a:pt x="0" y="0"/>
                </a:moveTo>
                <a:lnTo>
                  <a:pt x="2595839" y="0"/>
                </a:lnTo>
                <a:lnTo>
                  <a:pt x="2595839" y="774032"/>
                </a:lnTo>
                <a:lnTo>
                  <a:pt x="0" y="7740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126824" y="606420"/>
            <a:ext cx="6322352" cy="1069052"/>
          </a:xfrm>
          <a:custGeom>
            <a:avLst/>
            <a:gdLst/>
            <a:ahLst/>
            <a:cxnLst/>
            <a:rect r="r" b="b" t="t" l="l"/>
            <a:pathLst>
              <a:path h="1069052" w="6322352">
                <a:moveTo>
                  <a:pt x="0" y="0"/>
                </a:moveTo>
                <a:lnTo>
                  <a:pt x="6322352" y="0"/>
                </a:lnTo>
                <a:lnTo>
                  <a:pt x="6322352" y="1069053"/>
                </a:lnTo>
                <a:lnTo>
                  <a:pt x="0" y="10690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2060769">
            <a:off x="15893353" y="1568646"/>
            <a:ext cx="2787777" cy="4114800"/>
          </a:xfrm>
          <a:custGeom>
            <a:avLst/>
            <a:gdLst/>
            <a:ahLst/>
            <a:cxnLst/>
            <a:rect r="r" b="b" t="t" l="l"/>
            <a:pathLst>
              <a:path h="4114800" w="2787777">
                <a:moveTo>
                  <a:pt x="0" y="0"/>
                </a:moveTo>
                <a:lnTo>
                  <a:pt x="2787777" y="0"/>
                </a:lnTo>
                <a:lnTo>
                  <a:pt x="278777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0379" y="2062489"/>
            <a:ext cx="6017895" cy="8229600"/>
          </a:xfrm>
          <a:custGeom>
            <a:avLst/>
            <a:gdLst/>
            <a:ahLst/>
            <a:cxnLst/>
            <a:rect r="r" b="b" t="t" l="l"/>
            <a:pathLst>
              <a:path h="8229600" w="6017895">
                <a:moveTo>
                  <a:pt x="0" y="0"/>
                </a:moveTo>
                <a:lnTo>
                  <a:pt x="6017895" y="0"/>
                </a:lnTo>
                <a:lnTo>
                  <a:pt x="6017895" y="8229600"/>
                </a:lnTo>
                <a:lnTo>
                  <a:pt x="0" y="8229600"/>
                </a:lnTo>
                <a:lnTo>
                  <a:pt x="0" y="0"/>
                </a:lnTo>
                <a:close/>
              </a:path>
            </a:pathLst>
          </a:custGeom>
          <a:blipFill>
            <a:blip r:embed="rId14"/>
            <a:stretch>
              <a:fillRect l="0" t="0" r="0" b="0"/>
            </a:stretch>
          </a:blipFill>
        </p:spPr>
      </p:sp>
      <p:sp>
        <p:nvSpPr>
          <p:cNvPr name="TextBox 13" id="13"/>
          <p:cNvSpPr txBox="true"/>
          <p:nvPr/>
        </p:nvSpPr>
        <p:spPr>
          <a:xfrm rot="0">
            <a:off x="8650952" y="4319992"/>
            <a:ext cx="7882191" cy="4128135"/>
          </a:xfrm>
          <a:prstGeom prst="rect">
            <a:avLst/>
          </a:prstGeom>
        </p:spPr>
        <p:txBody>
          <a:bodyPr anchor="t" rtlCol="false" tIns="0" lIns="0" bIns="0" rIns="0">
            <a:spAutoFit/>
          </a:bodyPr>
          <a:lstStyle/>
          <a:p>
            <a:pPr algn="just">
              <a:lnSpc>
                <a:spcPts val="2940"/>
              </a:lnSpc>
              <a:spcBef>
                <a:spcPct val="0"/>
              </a:spcBef>
            </a:pPr>
            <a:r>
              <a:rPr lang="en-US" sz="2100">
                <a:solidFill>
                  <a:srgbClr val="36342F"/>
                </a:solidFill>
                <a:latin typeface="Jua"/>
              </a:rPr>
              <a:t>PantryPal adalah aplikasi E-commerce yang berfungsi sebagai platform untuk menjual bahan makanan. Situs web ini menawarkan fitur yang memberikan rekomendasi bahan berdasarkan hidangan yang dipilih oleh pengguna. Selanjutnya, bahan tersebut dapat difilter berdasarkan rating, harga, atau pemasok. Situs web ini memiliki tiga peran: admin, pemasok, dan pembeli. Admin dapat menambahkan resep baru, sementara pemasok dan pembeli dapat menjual dan membeli bahan makanan. Pembeli juga dapat membeli resep secara individual atau bersama dengan bahan yang direkomendasikan. Rating dapat diberikan pada bahan makanan yang telah dibeli atau pada resep yang telah dicoba.</a:t>
            </a:r>
          </a:p>
        </p:txBody>
      </p:sp>
      <p:sp>
        <p:nvSpPr>
          <p:cNvPr name="TextBox 14" id="14"/>
          <p:cNvSpPr txBox="true"/>
          <p:nvPr/>
        </p:nvSpPr>
        <p:spPr>
          <a:xfrm rot="0">
            <a:off x="8369953" y="1745998"/>
            <a:ext cx="6062741" cy="892810"/>
          </a:xfrm>
          <a:prstGeom prst="rect">
            <a:avLst/>
          </a:prstGeom>
        </p:spPr>
        <p:txBody>
          <a:bodyPr anchor="t" rtlCol="false" tIns="0" lIns="0" bIns="0" rIns="0">
            <a:spAutoFit/>
          </a:bodyPr>
          <a:lstStyle/>
          <a:p>
            <a:pPr algn="l">
              <a:lnSpc>
                <a:spcPts val="6440"/>
              </a:lnSpc>
              <a:spcBef>
                <a:spcPct val="0"/>
              </a:spcBef>
            </a:pPr>
            <a:r>
              <a:rPr lang="en-US" sz="4600">
                <a:solidFill>
                  <a:srgbClr val="544541"/>
                </a:solidFill>
                <a:latin typeface="Jua"/>
              </a:rPr>
              <a:t>Apa itu PantryPal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4583661" y="-3370970"/>
            <a:ext cx="9798318" cy="10091901"/>
          </a:xfrm>
          <a:custGeom>
            <a:avLst/>
            <a:gdLst/>
            <a:ahLst/>
            <a:cxnLst/>
            <a:rect r="r" b="b" t="t" l="l"/>
            <a:pathLst>
              <a:path h="10091901" w="9798318">
                <a:moveTo>
                  <a:pt x="0" y="0"/>
                </a:moveTo>
                <a:lnTo>
                  <a:pt x="9798318" y="0"/>
                </a:lnTo>
                <a:lnTo>
                  <a:pt x="9798318" y="10091901"/>
                </a:lnTo>
                <a:lnTo>
                  <a:pt x="0" y="1009190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2840918" y="8829480"/>
            <a:ext cx="9798318" cy="10091901"/>
          </a:xfrm>
          <a:custGeom>
            <a:avLst/>
            <a:gdLst/>
            <a:ahLst/>
            <a:cxnLst/>
            <a:rect r="r" b="b" t="t" l="l"/>
            <a:pathLst>
              <a:path h="10091901" w="9798318">
                <a:moveTo>
                  <a:pt x="0" y="0"/>
                </a:moveTo>
                <a:lnTo>
                  <a:pt x="9798318" y="0"/>
                </a:lnTo>
                <a:lnTo>
                  <a:pt x="9798318" y="10091901"/>
                </a:lnTo>
                <a:lnTo>
                  <a:pt x="0" y="1009190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230606">
            <a:off x="14009391" y="525547"/>
            <a:ext cx="7504010" cy="6744229"/>
          </a:xfrm>
          <a:custGeom>
            <a:avLst/>
            <a:gdLst/>
            <a:ahLst/>
            <a:cxnLst/>
            <a:rect r="r" b="b" t="t" l="l"/>
            <a:pathLst>
              <a:path h="6744229" w="7504010">
                <a:moveTo>
                  <a:pt x="0" y="0"/>
                </a:moveTo>
                <a:lnTo>
                  <a:pt x="7504010" y="0"/>
                </a:lnTo>
                <a:lnTo>
                  <a:pt x="7504010" y="6744230"/>
                </a:lnTo>
                <a:lnTo>
                  <a:pt x="0" y="6744230"/>
                </a:lnTo>
                <a:lnTo>
                  <a:pt x="0" y="0"/>
                </a:lnTo>
                <a:close/>
              </a:path>
            </a:pathLst>
          </a:custGeom>
          <a:blipFill>
            <a:blip r:embed="rId4"/>
            <a:stretch>
              <a:fillRect l="0" t="0" r="0" b="0"/>
            </a:stretch>
          </a:blipFill>
        </p:spPr>
      </p:sp>
      <p:sp>
        <p:nvSpPr>
          <p:cNvPr name="Freeform 5" id="5"/>
          <p:cNvSpPr/>
          <p:nvPr/>
        </p:nvSpPr>
        <p:spPr>
          <a:xfrm flipH="true" flipV="false" rot="1259875">
            <a:off x="13673574" y="6753177"/>
            <a:ext cx="8065786" cy="7067645"/>
          </a:xfrm>
          <a:custGeom>
            <a:avLst/>
            <a:gdLst/>
            <a:ahLst/>
            <a:cxnLst/>
            <a:rect r="r" b="b" t="t" l="l"/>
            <a:pathLst>
              <a:path h="7067645" w="8065786">
                <a:moveTo>
                  <a:pt x="8065786" y="0"/>
                </a:moveTo>
                <a:lnTo>
                  <a:pt x="0" y="0"/>
                </a:lnTo>
                <a:lnTo>
                  <a:pt x="0" y="7067646"/>
                </a:lnTo>
                <a:lnTo>
                  <a:pt x="8065786" y="7067646"/>
                </a:lnTo>
                <a:lnTo>
                  <a:pt x="8065786" y="0"/>
                </a:lnTo>
                <a:close/>
              </a:path>
            </a:pathLst>
          </a:custGeom>
          <a:blipFill>
            <a:blip r:embed="rId5"/>
            <a:stretch>
              <a:fillRect l="0" t="0" r="0" b="0"/>
            </a:stretch>
          </a:blipFill>
        </p:spPr>
      </p:sp>
      <p:sp>
        <p:nvSpPr>
          <p:cNvPr name="Freeform 6" id="6"/>
          <p:cNvSpPr/>
          <p:nvPr/>
        </p:nvSpPr>
        <p:spPr>
          <a:xfrm flipH="true" flipV="false" rot="-2453660">
            <a:off x="539987" y="5885039"/>
            <a:ext cx="5435692" cy="5497540"/>
          </a:xfrm>
          <a:custGeom>
            <a:avLst/>
            <a:gdLst/>
            <a:ahLst/>
            <a:cxnLst/>
            <a:rect r="r" b="b" t="t" l="l"/>
            <a:pathLst>
              <a:path h="5497540" w="5435692">
                <a:moveTo>
                  <a:pt x="5435692" y="0"/>
                </a:moveTo>
                <a:lnTo>
                  <a:pt x="0" y="0"/>
                </a:lnTo>
                <a:lnTo>
                  <a:pt x="0" y="5497540"/>
                </a:lnTo>
                <a:lnTo>
                  <a:pt x="5435692" y="5497540"/>
                </a:lnTo>
                <a:lnTo>
                  <a:pt x="5435692" y="0"/>
                </a:lnTo>
                <a:close/>
              </a:path>
            </a:pathLst>
          </a:custGeom>
          <a:blipFill>
            <a:blip r:embed="rId6"/>
            <a:stretch>
              <a:fillRect l="0" t="0" r="0" b="0"/>
            </a:stretch>
          </a:blipFill>
        </p:spPr>
      </p:sp>
      <p:sp>
        <p:nvSpPr>
          <p:cNvPr name="TextBox 7" id="7"/>
          <p:cNvSpPr txBox="true"/>
          <p:nvPr/>
        </p:nvSpPr>
        <p:spPr>
          <a:xfrm rot="0">
            <a:off x="5986671" y="970449"/>
            <a:ext cx="6314658" cy="959420"/>
          </a:xfrm>
          <a:prstGeom prst="rect">
            <a:avLst/>
          </a:prstGeom>
        </p:spPr>
        <p:txBody>
          <a:bodyPr anchor="t" rtlCol="false" tIns="0" lIns="0" bIns="0" rIns="0">
            <a:spAutoFit/>
          </a:bodyPr>
          <a:lstStyle/>
          <a:p>
            <a:pPr algn="ctr">
              <a:lnSpc>
                <a:spcPts val="6866"/>
              </a:lnSpc>
            </a:pPr>
            <a:r>
              <a:rPr lang="en-US" sz="7545" spc="-528">
                <a:solidFill>
                  <a:srgbClr val="387647"/>
                </a:solidFill>
                <a:latin typeface="Waffle Soft"/>
              </a:rPr>
              <a:t>FEATURES</a:t>
            </a:r>
          </a:p>
        </p:txBody>
      </p:sp>
      <p:sp>
        <p:nvSpPr>
          <p:cNvPr name="Freeform 8" id="8"/>
          <p:cNvSpPr/>
          <p:nvPr/>
        </p:nvSpPr>
        <p:spPr>
          <a:xfrm flipH="false" flipV="false" rot="0">
            <a:off x="6080666" y="6260695"/>
            <a:ext cx="5992570" cy="250598"/>
          </a:xfrm>
          <a:custGeom>
            <a:avLst/>
            <a:gdLst/>
            <a:ahLst/>
            <a:cxnLst/>
            <a:rect r="r" b="b" t="t" l="l"/>
            <a:pathLst>
              <a:path h="250598" w="5992570">
                <a:moveTo>
                  <a:pt x="0" y="0"/>
                </a:moveTo>
                <a:lnTo>
                  <a:pt x="5992569" y="0"/>
                </a:lnTo>
                <a:lnTo>
                  <a:pt x="5992569" y="250599"/>
                </a:lnTo>
                <a:lnTo>
                  <a:pt x="0" y="250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040494" y="1558391"/>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8292226">
            <a:off x="-91633" y="-1479377"/>
            <a:ext cx="3560180" cy="5363736"/>
          </a:xfrm>
          <a:custGeom>
            <a:avLst/>
            <a:gdLst/>
            <a:ahLst/>
            <a:cxnLst/>
            <a:rect r="r" b="b" t="t" l="l"/>
            <a:pathLst>
              <a:path h="5363736" w="3560180">
                <a:moveTo>
                  <a:pt x="0" y="0"/>
                </a:moveTo>
                <a:lnTo>
                  <a:pt x="3560180" y="0"/>
                </a:lnTo>
                <a:lnTo>
                  <a:pt x="3560180" y="5363735"/>
                </a:lnTo>
                <a:lnTo>
                  <a:pt x="0" y="5363735"/>
                </a:lnTo>
                <a:lnTo>
                  <a:pt x="0" y="0"/>
                </a:lnTo>
                <a:close/>
              </a:path>
            </a:pathLst>
          </a:custGeom>
          <a:blipFill>
            <a:blip r:embed="rId11"/>
            <a:stretch>
              <a:fillRect l="0" t="0" r="0" b="0"/>
            </a:stretch>
          </a:blipFill>
        </p:spPr>
      </p:sp>
      <p:sp>
        <p:nvSpPr>
          <p:cNvPr name="TextBox 11" id="11"/>
          <p:cNvSpPr txBox="true"/>
          <p:nvPr/>
        </p:nvSpPr>
        <p:spPr>
          <a:xfrm rot="0">
            <a:off x="4217120" y="3012188"/>
            <a:ext cx="9853760" cy="5358431"/>
          </a:xfrm>
          <a:prstGeom prst="rect">
            <a:avLst/>
          </a:prstGeom>
        </p:spPr>
        <p:txBody>
          <a:bodyPr anchor="t" rtlCol="false" tIns="0" lIns="0" bIns="0" rIns="0">
            <a:spAutoFit/>
          </a:bodyPr>
          <a:lstStyle/>
          <a:p>
            <a:pPr algn="ctr">
              <a:lnSpc>
                <a:spcPts val="3267"/>
              </a:lnSpc>
            </a:pPr>
            <a:r>
              <a:rPr lang="en-US" sz="2745">
                <a:solidFill>
                  <a:srgbClr val="544541"/>
                </a:solidFill>
                <a:latin typeface="Jua"/>
              </a:rPr>
              <a:t>PantryPal dirancang untuk menyederhanakan dan meningkatkan pengalaman berbelanja bahan makanan, terutama saat menyiapkan hidangan tertentu. Dengan memilih resep, Anda akan menerima rekomendasi bahan yang disesuaikan, memastikan Anda memiliki semua yang diperlukan untuk membuat hidangan pilihan Anda. Selain itu, opsi penyaringan PantryPal—berdasarkan rating, harga, atau pemasok—memungkinkan Anda membuat keputusan pembelian yang lebih informatif, memastikan Anda mendapatkan kualitas dan nilai terbaik. Manfaat signifikan lainnya dari PantryPal adalah kontribusinya dalam mengurangi pemborosan makanan. Dengan membeli hanya bahan-bahan yang dibutuhkan untuk resep tertentu, Anda menghindari pembelian barang-barang berlebih yang mungkin tidak terpakai.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7191830" y="8276891"/>
            <a:ext cx="7482035" cy="7706216"/>
          </a:xfrm>
          <a:custGeom>
            <a:avLst/>
            <a:gdLst/>
            <a:ahLst/>
            <a:cxnLst/>
            <a:rect r="r" b="b" t="t" l="l"/>
            <a:pathLst>
              <a:path h="7706216" w="7482035">
                <a:moveTo>
                  <a:pt x="0" y="0"/>
                </a:moveTo>
                <a:lnTo>
                  <a:pt x="7482035" y="0"/>
                </a:lnTo>
                <a:lnTo>
                  <a:pt x="7482035" y="7706216"/>
                </a:lnTo>
                <a:lnTo>
                  <a:pt x="0" y="7706216"/>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3741018" y="-5103135"/>
            <a:ext cx="7482035" cy="7706216"/>
          </a:xfrm>
          <a:custGeom>
            <a:avLst/>
            <a:gdLst/>
            <a:ahLst/>
            <a:cxnLst/>
            <a:rect r="r" b="b" t="t" l="l"/>
            <a:pathLst>
              <a:path h="7706216" w="7482035">
                <a:moveTo>
                  <a:pt x="0" y="0"/>
                </a:moveTo>
                <a:lnTo>
                  <a:pt x="7482036" y="0"/>
                </a:lnTo>
                <a:lnTo>
                  <a:pt x="7482036" y="7706216"/>
                </a:lnTo>
                <a:lnTo>
                  <a:pt x="0" y="7706216"/>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9059700">
            <a:off x="9173332" y="-1692729"/>
            <a:ext cx="9246043" cy="9523078"/>
          </a:xfrm>
          <a:custGeom>
            <a:avLst/>
            <a:gdLst/>
            <a:ahLst/>
            <a:cxnLst/>
            <a:rect r="r" b="b" t="t" l="l"/>
            <a:pathLst>
              <a:path h="9523078" w="9246043">
                <a:moveTo>
                  <a:pt x="0" y="0"/>
                </a:moveTo>
                <a:lnTo>
                  <a:pt x="9246043" y="0"/>
                </a:lnTo>
                <a:lnTo>
                  <a:pt x="9246043" y="9523078"/>
                </a:lnTo>
                <a:lnTo>
                  <a:pt x="0" y="952307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42437">
            <a:off x="-2075968" y="5675100"/>
            <a:ext cx="11973454" cy="6596284"/>
          </a:xfrm>
          <a:custGeom>
            <a:avLst/>
            <a:gdLst/>
            <a:ahLst/>
            <a:cxnLst/>
            <a:rect r="r" b="b" t="t" l="l"/>
            <a:pathLst>
              <a:path h="6596284" w="11973454">
                <a:moveTo>
                  <a:pt x="0" y="0"/>
                </a:moveTo>
                <a:lnTo>
                  <a:pt x="11973453" y="0"/>
                </a:lnTo>
                <a:lnTo>
                  <a:pt x="11973453" y="6596285"/>
                </a:lnTo>
                <a:lnTo>
                  <a:pt x="0" y="6596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934254" y="7200900"/>
            <a:ext cx="5857826" cy="3951370"/>
          </a:xfrm>
          <a:custGeom>
            <a:avLst/>
            <a:gdLst/>
            <a:ahLst/>
            <a:cxnLst/>
            <a:rect r="r" b="b" t="t" l="l"/>
            <a:pathLst>
              <a:path h="3951370" w="5857826">
                <a:moveTo>
                  <a:pt x="0" y="0"/>
                </a:moveTo>
                <a:lnTo>
                  <a:pt x="5857827" y="0"/>
                </a:lnTo>
                <a:lnTo>
                  <a:pt x="5857827" y="3951370"/>
                </a:lnTo>
                <a:lnTo>
                  <a:pt x="0" y="3951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208255">
            <a:off x="6923377" y="3129887"/>
            <a:ext cx="518246" cy="1288602"/>
          </a:xfrm>
          <a:custGeom>
            <a:avLst/>
            <a:gdLst/>
            <a:ahLst/>
            <a:cxnLst/>
            <a:rect r="r" b="b" t="t" l="l"/>
            <a:pathLst>
              <a:path h="1288602" w="518246">
                <a:moveTo>
                  <a:pt x="0" y="0"/>
                </a:moveTo>
                <a:lnTo>
                  <a:pt x="518246" y="0"/>
                </a:lnTo>
                <a:lnTo>
                  <a:pt x="518246" y="1288602"/>
                </a:lnTo>
                <a:lnTo>
                  <a:pt x="0" y="1288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272829" y="180839"/>
            <a:ext cx="2524758" cy="1543259"/>
          </a:xfrm>
          <a:custGeom>
            <a:avLst/>
            <a:gdLst/>
            <a:ahLst/>
            <a:cxnLst/>
            <a:rect r="r" b="b" t="t" l="l"/>
            <a:pathLst>
              <a:path h="1543259" w="2524758">
                <a:moveTo>
                  <a:pt x="0" y="0"/>
                </a:moveTo>
                <a:lnTo>
                  <a:pt x="2524759" y="0"/>
                </a:lnTo>
                <a:lnTo>
                  <a:pt x="2524759" y="1543258"/>
                </a:lnTo>
                <a:lnTo>
                  <a:pt x="0" y="15432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264477" y="1265283"/>
            <a:ext cx="2096287" cy="1920723"/>
          </a:xfrm>
          <a:custGeom>
            <a:avLst/>
            <a:gdLst/>
            <a:ahLst/>
            <a:cxnLst/>
            <a:rect r="r" b="b" t="t" l="l"/>
            <a:pathLst>
              <a:path h="1920723" w="2096287">
                <a:moveTo>
                  <a:pt x="0" y="0"/>
                </a:moveTo>
                <a:lnTo>
                  <a:pt x="2096287" y="0"/>
                </a:lnTo>
                <a:lnTo>
                  <a:pt x="2096287" y="1920723"/>
                </a:lnTo>
                <a:lnTo>
                  <a:pt x="0" y="19207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0215164" y="3735674"/>
            <a:ext cx="1590777" cy="2197965"/>
          </a:xfrm>
          <a:custGeom>
            <a:avLst/>
            <a:gdLst/>
            <a:ahLst/>
            <a:cxnLst/>
            <a:rect r="r" b="b" t="t" l="l"/>
            <a:pathLst>
              <a:path h="2197965" w="1590777">
                <a:moveTo>
                  <a:pt x="0" y="0"/>
                </a:moveTo>
                <a:lnTo>
                  <a:pt x="1590777" y="0"/>
                </a:lnTo>
                <a:lnTo>
                  <a:pt x="1590777" y="2197964"/>
                </a:lnTo>
                <a:lnTo>
                  <a:pt x="0" y="21979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5264477" y="3959080"/>
            <a:ext cx="1789745" cy="2045423"/>
          </a:xfrm>
          <a:custGeom>
            <a:avLst/>
            <a:gdLst/>
            <a:ahLst/>
            <a:cxnLst/>
            <a:rect r="r" b="b" t="t" l="l"/>
            <a:pathLst>
              <a:path h="2045423" w="1789745">
                <a:moveTo>
                  <a:pt x="0" y="0"/>
                </a:moveTo>
                <a:lnTo>
                  <a:pt x="1789744" y="0"/>
                </a:lnTo>
                <a:lnTo>
                  <a:pt x="1789744" y="2045423"/>
                </a:lnTo>
                <a:lnTo>
                  <a:pt x="0" y="20454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2473938" y="5090919"/>
            <a:ext cx="2122542" cy="2213864"/>
          </a:xfrm>
          <a:custGeom>
            <a:avLst/>
            <a:gdLst/>
            <a:ahLst/>
            <a:cxnLst/>
            <a:rect r="r" b="b" t="t" l="l"/>
            <a:pathLst>
              <a:path h="2213864" w="2122542">
                <a:moveTo>
                  <a:pt x="0" y="0"/>
                </a:moveTo>
                <a:lnTo>
                  <a:pt x="2122542" y="0"/>
                </a:lnTo>
                <a:lnTo>
                  <a:pt x="2122542" y="2213864"/>
                </a:lnTo>
                <a:lnTo>
                  <a:pt x="0" y="221386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0044041" y="1141200"/>
            <a:ext cx="1933022" cy="2168889"/>
          </a:xfrm>
          <a:custGeom>
            <a:avLst/>
            <a:gdLst/>
            <a:ahLst/>
            <a:cxnLst/>
            <a:rect r="r" b="b" t="t" l="l"/>
            <a:pathLst>
              <a:path h="2168889" w="1933022">
                <a:moveTo>
                  <a:pt x="0" y="0"/>
                </a:moveTo>
                <a:lnTo>
                  <a:pt x="1933023" y="0"/>
                </a:lnTo>
                <a:lnTo>
                  <a:pt x="1933023" y="2168889"/>
                </a:lnTo>
                <a:lnTo>
                  <a:pt x="0" y="216888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2473938" y="2439809"/>
            <a:ext cx="2179176" cy="2179176"/>
          </a:xfrm>
          <a:custGeom>
            <a:avLst/>
            <a:gdLst/>
            <a:ahLst/>
            <a:cxnLst/>
            <a:rect r="r" b="b" t="t" l="l"/>
            <a:pathLst>
              <a:path h="2179176" w="2179176">
                <a:moveTo>
                  <a:pt x="0" y="0"/>
                </a:moveTo>
                <a:lnTo>
                  <a:pt x="2179176" y="0"/>
                </a:lnTo>
                <a:lnTo>
                  <a:pt x="2179176" y="2179176"/>
                </a:lnTo>
                <a:lnTo>
                  <a:pt x="0" y="217917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1028700" y="1238250"/>
            <a:ext cx="7735140" cy="2133853"/>
          </a:xfrm>
          <a:prstGeom prst="rect">
            <a:avLst/>
          </a:prstGeom>
        </p:spPr>
        <p:txBody>
          <a:bodyPr anchor="t" rtlCol="false" tIns="0" lIns="0" bIns="0" rIns="0">
            <a:spAutoFit/>
          </a:bodyPr>
          <a:lstStyle/>
          <a:p>
            <a:pPr algn="l">
              <a:lnSpc>
                <a:spcPts val="8007"/>
              </a:lnSpc>
            </a:pPr>
            <a:r>
              <a:rPr lang="en-US" sz="8799" spc="-615">
                <a:solidFill>
                  <a:srgbClr val="387647"/>
                </a:solidFill>
                <a:latin typeface="Waffle Soft"/>
              </a:rPr>
              <a:t>DevelopmentTools</a:t>
            </a:r>
          </a:p>
        </p:txBody>
      </p:sp>
      <p:sp>
        <p:nvSpPr>
          <p:cNvPr name="TextBox 16" id="16"/>
          <p:cNvSpPr txBox="true"/>
          <p:nvPr/>
        </p:nvSpPr>
        <p:spPr>
          <a:xfrm rot="0">
            <a:off x="1028700" y="3191128"/>
            <a:ext cx="4931251"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The tools we used to develop this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87647"/>
        </a:solidFill>
      </p:bgPr>
    </p:bg>
    <p:spTree>
      <p:nvGrpSpPr>
        <p:cNvPr id="1" name=""/>
        <p:cNvGrpSpPr/>
        <p:nvPr/>
      </p:nvGrpSpPr>
      <p:grpSpPr>
        <a:xfrm>
          <a:off x="0" y="0"/>
          <a:ext cx="0" cy="0"/>
          <a:chOff x="0" y="0"/>
          <a:chExt cx="0" cy="0"/>
        </a:xfrm>
      </p:grpSpPr>
      <p:sp>
        <p:nvSpPr>
          <p:cNvPr name="TextBox 2" id="2"/>
          <p:cNvSpPr txBox="true"/>
          <p:nvPr/>
        </p:nvSpPr>
        <p:spPr>
          <a:xfrm rot="0">
            <a:off x="3908013" y="3465473"/>
            <a:ext cx="10471974" cy="3746579"/>
          </a:xfrm>
          <a:prstGeom prst="rect">
            <a:avLst/>
          </a:prstGeom>
        </p:spPr>
        <p:txBody>
          <a:bodyPr anchor="t" rtlCol="false" tIns="0" lIns="0" bIns="0" rIns="0">
            <a:spAutoFit/>
          </a:bodyPr>
          <a:lstStyle/>
          <a:p>
            <a:pPr algn="ctr">
              <a:lnSpc>
                <a:spcPts val="14078"/>
              </a:lnSpc>
            </a:pPr>
            <a:r>
              <a:rPr lang="en-US" sz="15470" spc="-1082">
                <a:solidFill>
                  <a:srgbClr val="F5F1DD"/>
                </a:solidFill>
                <a:latin typeface="Waffle Soft"/>
              </a:rPr>
              <a:t>Project Overview</a:t>
            </a:r>
          </a:p>
        </p:txBody>
      </p:sp>
      <p:sp>
        <p:nvSpPr>
          <p:cNvPr name="Freeform 3" id="3"/>
          <p:cNvSpPr/>
          <p:nvPr/>
        </p:nvSpPr>
        <p:spPr>
          <a:xfrm flipH="false" flipV="false" rot="0">
            <a:off x="11601360" y="8209374"/>
            <a:ext cx="6686640" cy="6886989"/>
          </a:xfrm>
          <a:custGeom>
            <a:avLst/>
            <a:gdLst/>
            <a:ahLst/>
            <a:cxnLst/>
            <a:rect r="r" b="b" t="t" l="l"/>
            <a:pathLst>
              <a:path h="6886989" w="6686640">
                <a:moveTo>
                  <a:pt x="0" y="0"/>
                </a:moveTo>
                <a:lnTo>
                  <a:pt x="6686640" y="0"/>
                </a:lnTo>
                <a:lnTo>
                  <a:pt x="6686640" y="6886989"/>
                </a:lnTo>
                <a:lnTo>
                  <a:pt x="0" y="688698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4818999">
            <a:off x="-3771143" y="-4333279"/>
            <a:ext cx="8414439" cy="8666557"/>
          </a:xfrm>
          <a:custGeom>
            <a:avLst/>
            <a:gdLst/>
            <a:ahLst/>
            <a:cxnLst/>
            <a:rect r="r" b="b" t="t" l="l"/>
            <a:pathLst>
              <a:path h="8666557" w="8414439">
                <a:moveTo>
                  <a:pt x="0" y="0"/>
                </a:moveTo>
                <a:lnTo>
                  <a:pt x="8414439" y="0"/>
                </a:lnTo>
                <a:lnTo>
                  <a:pt x="8414439" y="8666558"/>
                </a:lnTo>
                <a:lnTo>
                  <a:pt x="0" y="866655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false" rot="0">
            <a:off x="13711733" y="4072270"/>
            <a:ext cx="7095134" cy="8274209"/>
          </a:xfrm>
          <a:custGeom>
            <a:avLst/>
            <a:gdLst/>
            <a:ahLst/>
            <a:cxnLst/>
            <a:rect r="r" b="b" t="t" l="l"/>
            <a:pathLst>
              <a:path h="8274209" w="7095134">
                <a:moveTo>
                  <a:pt x="7095134" y="0"/>
                </a:moveTo>
                <a:lnTo>
                  <a:pt x="0" y="0"/>
                </a:lnTo>
                <a:lnTo>
                  <a:pt x="0" y="8274209"/>
                </a:lnTo>
                <a:lnTo>
                  <a:pt x="7095134" y="8274209"/>
                </a:lnTo>
                <a:lnTo>
                  <a:pt x="709513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176463" y="4836473"/>
            <a:ext cx="5632744" cy="6745802"/>
          </a:xfrm>
          <a:custGeom>
            <a:avLst/>
            <a:gdLst/>
            <a:ahLst/>
            <a:cxnLst/>
            <a:rect r="r" b="b" t="t" l="l"/>
            <a:pathLst>
              <a:path h="6745802" w="5632744">
                <a:moveTo>
                  <a:pt x="5632745" y="0"/>
                </a:moveTo>
                <a:lnTo>
                  <a:pt x="0" y="0"/>
                </a:lnTo>
                <a:lnTo>
                  <a:pt x="0" y="6745802"/>
                </a:lnTo>
                <a:lnTo>
                  <a:pt x="5632745" y="6745802"/>
                </a:lnTo>
                <a:lnTo>
                  <a:pt x="563274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5776846">
            <a:off x="3511003" y="3029220"/>
            <a:ext cx="794021" cy="1974307"/>
          </a:xfrm>
          <a:custGeom>
            <a:avLst/>
            <a:gdLst/>
            <a:ahLst/>
            <a:cxnLst/>
            <a:rect r="r" b="b" t="t" l="l"/>
            <a:pathLst>
              <a:path h="1974307" w="794021">
                <a:moveTo>
                  <a:pt x="794020" y="0"/>
                </a:moveTo>
                <a:lnTo>
                  <a:pt x="0" y="0"/>
                </a:lnTo>
                <a:lnTo>
                  <a:pt x="0" y="1974307"/>
                </a:lnTo>
                <a:lnTo>
                  <a:pt x="794020" y="1974307"/>
                </a:lnTo>
                <a:lnTo>
                  <a:pt x="79402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82577">
            <a:off x="-1889598" y="-331089"/>
            <a:ext cx="5836596" cy="4114800"/>
          </a:xfrm>
          <a:custGeom>
            <a:avLst/>
            <a:gdLst/>
            <a:ahLst/>
            <a:cxnLst/>
            <a:rect r="r" b="b" t="t" l="l"/>
            <a:pathLst>
              <a:path h="4114800" w="5836596">
                <a:moveTo>
                  <a:pt x="0" y="0"/>
                </a:moveTo>
                <a:lnTo>
                  <a:pt x="5836596" y="0"/>
                </a:lnTo>
                <a:lnTo>
                  <a:pt x="583659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379987" y="-736140"/>
            <a:ext cx="4752514" cy="4752514"/>
          </a:xfrm>
          <a:custGeom>
            <a:avLst/>
            <a:gdLst/>
            <a:ahLst/>
            <a:cxnLst/>
            <a:rect r="r" b="b" t="t" l="l"/>
            <a:pathLst>
              <a:path h="4752514" w="4752514">
                <a:moveTo>
                  <a:pt x="0" y="0"/>
                </a:moveTo>
                <a:lnTo>
                  <a:pt x="4752514" y="0"/>
                </a:lnTo>
                <a:lnTo>
                  <a:pt x="4752514" y="4752514"/>
                </a:lnTo>
                <a:lnTo>
                  <a:pt x="0" y="47525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true" rot="4567348">
            <a:off x="13708842" y="2909655"/>
            <a:ext cx="794021" cy="1974307"/>
          </a:xfrm>
          <a:custGeom>
            <a:avLst/>
            <a:gdLst/>
            <a:ahLst/>
            <a:cxnLst/>
            <a:rect r="r" b="b" t="t" l="l"/>
            <a:pathLst>
              <a:path h="1974307" w="794021">
                <a:moveTo>
                  <a:pt x="794021" y="1974307"/>
                </a:moveTo>
                <a:lnTo>
                  <a:pt x="0" y="1974307"/>
                </a:lnTo>
                <a:lnTo>
                  <a:pt x="0" y="0"/>
                </a:lnTo>
                <a:lnTo>
                  <a:pt x="794021" y="0"/>
                </a:lnTo>
                <a:lnTo>
                  <a:pt x="794021" y="1974307"/>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262327">
            <a:off x="6545086" y="-1555676"/>
            <a:ext cx="4750130" cy="4114800"/>
          </a:xfrm>
          <a:custGeom>
            <a:avLst/>
            <a:gdLst/>
            <a:ahLst/>
            <a:cxnLst/>
            <a:rect r="r" b="b" t="t" l="l"/>
            <a:pathLst>
              <a:path h="4114800" w="4750130">
                <a:moveTo>
                  <a:pt x="0" y="0"/>
                </a:moveTo>
                <a:lnTo>
                  <a:pt x="4750130" y="0"/>
                </a:lnTo>
                <a:lnTo>
                  <a:pt x="475013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6802986" y="8209374"/>
            <a:ext cx="4234330" cy="3583302"/>
          </a:xfrm>
          <a:custGeom>
            <a:avLst/>
            <a:gdLst/>
            <a:ahLst/>
            <a:cxnLst/>
            <a:rect r="r" b="b" t="t" l="l"/>
            <a:pathLst>
              <a:path h="3583302" w="4234330">
                <a:moveTo>
                  <a:pt x="0" y="0"/>
                </a:moveTo>
                <a:lnTo>
                  <a:pt x="4234330" y="0"/>
                </a:lnTo>
                <a:lnTo>
                  <a:pt x="4234330" y="3583302"/>
                </a:lnTo>
                <a:lnTo>
                  <a:pt x="0" y="3583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6403080" y="7598602"/>
            <a:ext cx="5361855" cy="224223"/>
          </a:xfrm>
          <a:custGeom>
            <a:avLst/>
            <a:gdLst/>
            <a:ahLst/>
            <a:cxnLst/>
            <a:rect r="r" b="b" t="t" l="l"/>
            <a:pathLst>
              <a:path h="224223" w="5361855">
                <a:moveTo>
                  <a:pt x="0" y="0"/>
                </a:moveTo>
                <a:lnTo>
                  <a:pt x="5361855" y="0"/>
                </a:lnTo>
                <a:lnTo>
                  <a:pt x="5361855" y="224223"/>
                </a:lnTo>
                <a:lnTo>
                  <a:pt x="0" y="2242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7191830" y="8276891"/>
            <a:ext cx="7482035" cy="7706216"/>
          </a:xfrm>
          <a:custGeom>
            <a:avLst/>
            <a:gdLst/>
            <a:ahLst/>
            <a:cxnLst/>
            <a:rect r="r" b="b" t="t" l="l"/>
            <a:pathLst>
              <a:path h="7706216" w="7482035">
                <a:moveTo>
                  <a:pt x="0" y="0"/>
                </a:moveTo>
                <a:lnTo>
                  <a:pt x="7482035" y="0"/>
                </a:lnTo>
                <a:lnTo>
                  <a:pt x="7482035" y="7706216"/>
                </a:lnTo>
                <a:lnTo>
                  <a:pt x="0" y="7706216"/>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3741018" y="-5103135"/>
            <a:ext cx="7482035" cy="7706216"/>
          </a:xfrm>
          <a:custGeom>
            <a:avLst/>
            <a:gdLst/>
            <a:ahLst/>
            <a:cxnLst/>
            <a:rect r="r" b="b" t="t" l="l"/>
            <a:pathLst>
              <a:path h="7706216" w="7482035">
                <a:moveTo>
                  <a:pt x="0" y="0"/>
                </a:moveTo>
                <a:lnTo>
                  <a:pt x="7482036" y="0"/>
                </a:lnTo>
                <a:lnTo>
                  <a:pt x="7482036" y="7706216"/>
                </a:lnTo>
                <a:lnTo>
                  <a:pt x="0" y="7706216"/>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6208255">
            <a:off x="6923377" y="3129887"/>
            <a:ext cx="518246" cy="1288602"/>
          </a:xfrm>
          <a:custGeom>
            <a:avLst/>
            <a:gdLst/>
            <a:ahLst/>
            <a:cxnLst/>
            <a:rect r="r" b="b" t="t" l="l"/>
            <a:pathLst>
              <a:path h="1288602" w="518246">
                <a:moveTo>
                  <a:pt x="0" y="0"/>
                </a:moveTo>
                <a:lnTo>
                  <a:pt x="518246" y="0"/>
                </a:lnTo>
                <a:lnTo>
                  <a:pt x="518246" y="1288602"/>
                </a:lnTo>
                <a:lnTo>
                  <a:pt x="0" y="1288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43546" y="285591"/>
            <a:ext cx="10609767" cy="10001409"/>
          </a:xfrm>
          <a:custGeom>
            <a:avLst/>
            <a:gdLst/>
            <a:ahLst/>
            <a:cxnLst/>
            <a:rect r="r" b="b" t="t" l="l"/>
            <a:pathLst>
              <a:path h="10001409" w="10609767">
                <a:moveTo>
                  <a:pt x="0" y="0"/>
                </a:moveTo>
                <a:lnTo>
                  <a:pt x="10609767" y="0"/>
                </a:lnTo>
                <a:lnTo>
                  <a:pt x="10609767" y="10001409"/>
                </a:lnTo>
                <a:lnTo>
                  <a:pt x="0" y="10001409"/>
                </a:lnTo>
                <a:lnTo>
                  <a:pt x="0" y="0"/>
                </a:lnTo>
                <a:close/>
              </a:path>
            </a:pathLst>
          </a:custGeom>
          <a:blipFill>
            <a:blip r:embed="rId6"/>
            <a:stretch>
              <a:fillRect l="0" t="0" r="0" b="0"/>
            </a:stretch>
          </a:blipFill>
        </p:spPr>
      </p:sp>
      <p:sp>
        <p:nvSpPr>
          <p:cNvPr name="Freeform 6" id="6"/>
          <p:cNvSpPr/>
          <p:nvPr/>
        </p:nvSpPr>
        <p:spPr>
          <a:xfrm flipH="false" flipV="false" rot="0">
            <a:off x="14928365" y="7390815"/>
            <a:ext cx="5857826" cy="3951370"/>
          </a:xfrm>
          <a:custGeom>
            <a:avLst/>
            <a:gdLst/>
            <a:ahLst/>
            <a:cxnLst/>
            <a:rect r="r" b="b" t="t" l="l"/>
            <a:pathLst>
              <a:path h="3951370" w="5857826">
                <a:moveTo>
                  <a:pt x="0" y="0"/>
                </a:moveTo>
                <a:lnTo>
                  <a:pt x="5857826" y="0"/>
                </a:lnTo>
                <a:lnTo>
                  <a:pt x="5857826" y="3951370"/>
                </a:lnTo>
                <a:lnTo>
                  <a:pt x="0" y="39513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42437">
            <a:off x="-4560693" y="5627621"/>
            <a:ext cx="11973454" cy="6596284"/>
          </a:xfrm>
          <a:custGeom>
            <a:avLst/>
            <a:gdLst/>
            <a:ahLst/>
            <a:cxnLst/>
            <a:rect r="r" b="b" t="t" l="l"/>
            <a:pathLst>
              <a:path h="6596284" w="11973454">
                <a:moveTo>
                  <a:pt x="0" y="0"/>
                </a:moveTo>
                <a:lnTo>
                  <a:pt x="11973453" y="0"/>
                </a:lnTo>
                <a:lnTo>
                  <a:pt x="11973453" y="6596285"/>
                </a:lnTo>
                <a:lnTo>
                  <a:pt x="0" y="65962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69716" y="495141"/>
            <a:ext cx="2338381" cy="1124203"/>
          </a:xfrm>
          <a:prstGeom prst="rect">
            <a:avLst/>
          </a:prstGeom>
        </p:spPr>
        <p:txBody>
          <a:bodyPr anchor="t" rtlCol="false" tIns="0" lIns="0" bIns="0" rIns="0">
            <a:spAutoFit/>
          </a:bodyPr>
          <a:lstStyle/>
          <a:p>
            <a:pPr algn="l">
              <a:lnSpc>
                <a:spcPts val="8007"/>
              </a:lnSpc>
            </a:pPr>
            <a:r>
              <a:rPr lang="en-US" sz="8799" spc="-615">
                <a:solidFill>
                  <a:srgbClr val="387647"/>
                </a:solidFill>
                <a:latin typeface="Waffle Soft"/>
              </a:rPr>
              <a:t>ERD</a:t>
            </a:r>
          </a:p>
        </p:txBody>
      </p:sp>
      <p:sp>
        <p:nvSpPr>
          <p:cNvPr name="TextBox 9" id="9"/>
          <p:cNvSpPr txBox="true"/>
          <p:nvPr/>
        </p:nvSpPr>
        <p:spPr>
          <a:xfrm rot="0">
            <a:off x="664696" y="1438369"/>
            <a:ext cx="4931251"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Entity Relationship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0883473" y="1213535"/>
            <a:ext cx="13520892" cy="13926012"/>
          </a:xfrm>
          <a:custGeom>
            <a:avLst/>
            <a:gdLst/>
            <a:ahLst/>
            <a:cxnLst/>
            <a:rect r="r" b="b" t="t" l="l"/>
            <a:pathLst>
              <a:path h="13926012" w="13520892">
                <a:moveTo>
                  <a:pt x="0" y="0"/>
                </a:moveTo>
                <a:lnTo>
                  <a:pt x="13520892" y="0"/>
                </a:lnTo>
                <a:lnTo>
                  <a:pt x="13520892"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6039247" y="-10505596"/>
            <a:ext cx="13520892" cy="13926012"/>
          </a:xfrm>
          <a:custGeom>
            <a:avLst/>
            <a:gdLst/>
            <a:ahLst/>
            <a:cxnLst/>
            <a:rect r="r" b="b" t="t" l="l"/>
            <a:pathLst>
              <a:path h="13926012" w="13520892">
                <a:moveTo>
                  <a:pt x="0" y="0"/>
                </a:moveTo>
                <a:lnTo>
                  <a:pt x="13520891" y="0"/>
                </a:lnTo>
                <a:lnTo>
                  <a:pt x="13520891"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155682" y="5081625"/>
            <a:ext cx="8469555" cy="3066606"/>
            <a:chOff x="0" y="0"/>
            <a:chExt cx="11292740" cy="4088808"/>
          </a:xfrm>
        </p:grpSpPr>
        <p:sp>
          <p:nvSpPr>
            <p:cNvPr name="Freeform 5" id="5"/>
            <p:cNvSpPr/>
            <p:nvPr/>
          </p:nvSpPr>
          <p:spPr>
            <a:xfrm flipH="false" flipV="false" rot="0">
              <a:off x="0" y="0"/>
              <a:ext cx="9216575" cy="4088808"/>
            </a:xfrm>
            <a:custGeom>
              <a:avLst/>
              <a:gdLst/>
              <a:ahLst/>
              <a:cxnLst/>
              <a:rect r="r" b="b" t="t" l="l"/>
              <a:pathLst>
                <a:path h="4088808" w="9216575">
                  <a:moveTo>
                    <a:pt x="0" y="0"/>
                  </a:moveTo>
                  <a:lnTo>
                    <a:pt x="9216575" y="0"/>
                  </a:lnTo>
                  <a:lnTo>
                    <a:pt x="9216575" y="4088808"/>
                  </a:lnTo>
                  <a:lnTo>
                    <a:pt x="0" y="4088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76165" y="0"/>
              <a:ext cx="9216575" cy="4088808"/>
            </a:xfrm>
            <a:custGeom>
              <a:avLst/>
              <a:gdLst/>
              <a:ahLst/>
              <a:cxnLst/>
              <a:rect r="r" b="b" t="t" l="l"/>
              <a:pathLst>
                <a:path h="4088808" w="9216575">
                  <a:moveTo>
                    <a:pt x="0" y="0"/>
                  </a:moveTo>
                  <a:lnTo>
                    <a:pt x="9216575" y="0"/>
                  </a:lnTo>
                  <a:lnTo>
                    <a:pt x="9216575" y="4088808"/>
                  </a:lnTo>
                  <a:lnTo>
                    <a:pt x="0" y="4088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854888" y="657222"/>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72640" y="-529328"/>
            <a:ext cx="3223137" cy="2941845"/>
          </a:xfrm>
          <a:custGeom>
            <a:avLst/>
            <a:gdLst/>
            <a:ahLst/>
            <a:cxnLst/>
            <a:rect r="r" b="b" t="t" l="l"/>
            <a:pathLst>
              <a:path h="2941845" w="3223137">
                <a:moveTo>
                  <a:pt x="0" y="0"/>
                </a:moveTo>
                <a:lnTo>
                  <a:pt x="3223137" y="0"/>
                </a:lnTo>
                <a:lnTo>
                  <a:pt x="3223137" y="2941845"/>
                </a:lnTo>
                <a:lnTo>
                  <a:pt x="0" y="29418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8100" y="2412517"/>
            <a:ext cx="18051800" cy="6147313"/>
          </a:xfrm>
          <a:custGeom>
            <a:avLst/>
            <a:gdLst/>
            <a:ahLst/>
            <a:cxnLst/>
            <a:rect r="r" b="b" t="t" l="l"/>
            <a:pathLst>
              <a:path h="6147313" w="18051800">
                <a:moveTo>
                  <a:pt x="0" y="0"/>
                </a:moveTo>
                <a:lnTo>
                  <a:pt x="18051800" y="0"/>
                </a:lnTo>
                <a:lnTo>
                  <a:pt x="18051800" y="6147313"/>
                </a:lnTo>
                <a:lnTo>
                  <a:pt x="0" y="6147313"/>
                </a:lnTo>
                <a:lnTo>
                  <a:pt x="0" y="0"/>
                </a:lnTo>
                <a:close/>
              </a:path>
            </a:pathLst>
          </a:custGeom>
          <a:blipFill>
            <a:blip r:embed="rId10"/>
            <a:stretch>
              <a:fillRect l="0" t="0" r="0" b="0"/>
            </a:stretch>
          </a:blipFill>
        </p:spPr>
      </p:sp>
      <p:sp>
        <p:nvSpPr>
          <p:cNvPr name="Freeform 10" id="10"/>
          <p:cNvSpPr/>
          <p:nvPr/>
        </p:nvSpPr>
        <p:spPr>
          <a:xfrm flipH="false" flipV="false" rot="0">
            <a:off x="0" y="7904824"/>
            <a:ext cx="4483564" cy="2706952"/>
          </a:xfrm>
          <a:custGeom>
            <a:avLst/>
            <a:gdLst/>
            <a:ahLst/>
            <a:cxnLst/>
            <a:rect r="r" b="b" t="t" l="l"/>
            <a:pathLst>
              <a:path h="2706952" w="4483564">
                <a:moveTo>
                  <a:pt x="0" y="0"/>
                </a:moveTo>
                <a:lnTo>
                  <a:pt x="4483564" y="0"/>
                </a:lnTo>
                <a:lnTo>
                  <a:pt x="4483564" y="2706952"/>
                </a:lnTo>
                <a:lnTo>
                  <a:pt x="0" y="2706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61879" y="722035"/>
            <a:ext cx="8663358" cy="1690483"/>
          </a:xfrm>
          <a:prstGeom prst="rect">
            <a:avLst/>
          </a:prstGeom>
        </p:spPr>
        <p:txBody>
          <a:bodyPr anchor="t" rtlCol="false" tIns="0" lIns="0" bIns="0" rIns="0">
            <a:spAutoFit/>
          </a:bodyPr>
          <a:lstStyle/>
          <a:p>
            <a:pPr algn="l">
              <a:lnSpc>
                <a:spcPts val="12146"/>
              </a:lnSpc>
            </a:pPr>
            <a:r>
              <a:rPr lang="en-US" sz="13347" spc="-934">
                <a:solidFill>
                  <a:srgbClr val="387647"/>
                </a:solidFill>
                <a:latin typeface="Waffle Soft"/>
              </a:rPr>
              <a:t>Flowchart</a:t>
            </a:r>
          </a:p>
        </p:txBody>
      </p:sp>
      <p:sp>
        <p:nvSpPr>
          <p:cNvPr name="TextBox 12" id="12"/>
          <p:cNvSpPr txBox="true"/>
          <p:nvPr/>
        </p:nvSpPr>
        <p:spPr>
          <a:xfrm rot="0">
            <a:off x="9877796" y="529593"/>
            <a:ext cx="3708885"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The Website’s 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1DD"/>
        </a:solidFill>
      </p:bgPr>
    </p:bg>
    <p:spTree>
      <p:nvGrpSpPr>
        <p:cNvPr id="1" name=""/>
        <p:cNvGrpSpPr/>
        <p:nvPr/>
      </p:nvGrpSpPr>
      <p:grpSpPr>
        <a:xfrm>
          <a:off x="0" y="0"/>
          <a:ext cx="0" cy="0"/>
          <a:chOff x="0" y="0"/>
          <a:chExt cx="0" cy="0"/>
        </a:xfrm>
      </p:grpSpPr>
      <p:sp>
        <p:nvSpPr>
          <p:cNvPr name="Freeform 2" id="2"/>
          <p:cNvSpPr/>
          <p:nvPr/>
        </p:nvSpPr>
        <p:spPr>
          <a:xfrm flipH="false" flipV="false" rot="693615">
            <a:off x="10883473" y="1213535"/>
            <a:ext cx="13520892" cy="13926012"/>
          </a:xfrm>
          <a:custGeom>
            <a:avLst/>
            <a:gdLst/>
            <a:ahLst/>
            <a:cxnLst/>
            <a:rect r="r" b="b" t="t" l="l"/>
            <a:pathLst>
              <a:path h="13926012" w="13520892">
                <a:moveTo>
                  <a:pt x="0" y="0"/>
                </a:moveTo>
                <a:lnTo>
                  <a:pt x="13520892" y="0"/>
                </a:lnTo>
                <a:lnTo>
                  <a:pt x="13520892"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93615">
            <a:off x="-6039247" y="-10505596"/>
            <a:ext cx="13520892" cy="13926012"/>
          </a:xfrm>
          <a:custGeom>
            <a:avLst/>
            <a:gdLst/>
            <a:ahLst/>
            <a:cxnLst/>
            <a:rect r="r" b="b" t="t" l="l"/>
            <a:pathLst>
              <a:path h="13926012" w="13520892">
                <a:moveTo>
                  <a:pt x="0" y="0"/>
                </a:moveTo>
                <a:lnTo>
                  <a:pt x="13520891" y="0"/>
                </a:lnTo>
                <a:lnTo>
                  <a:pt x="13520891" y="13926012"/>
                </a:lnTo>
                <a:lnTo>
                  <a:pt x="0" y="1392601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472207" y="6371521"/>
            <a:ext cx="6912431" cy="3066606"/>
          </a:xfrm>
          <a:custGeom>
            <a:avLst/>
            <a:gdLst/>
            <a:ahLst/>
            <a:cxnLst/>
            <a:rect r="r" b="b" t="t" l="l"/>
            <a:pathLst>
              <a:path h="3066606" w="6912431">
                <a:moveTo>
                  <a:pt x="0" y="0"/>
                </a:moveTo>
                <a:lnTo>
                  <a:pt x="6912432" y="0"/>
                </a:lnTo>
                <a:lnTo>
                  <a:pt x="6912432" y="3066606"/>
                </a:lnTo>
                <a:lnTo>
                  <a:pt x="0" y="3066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54888" y="657222"/>
            <a:ext cx="4393823" cy="742956"/>
          </a:xfrm>
          <a:custGeom>
            <a:avLst/>
            <a:gdLst/>
            <a:ahLst/>
            <a:cxnLst/>
            <a:rect r="r" b="b" t="t" l="l"/>
            <a:pathLst>
              <a:path h="742956" w="4393823">
                <a:moveTo>
                  <a:pt x="0" y="0"/>
                </a:moveTo>
                <a:lnTo>
                  <a:pt x="4393823" y="0"/>
                </a:lnTo>
                <a:lnTo>
                  <a:pt x="4393823" y="742956"/>
                </a:lnTo>
                <a:lnTo>
                  <a:pt x="0" y="742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72640" y="-529328"/>
            <a:ext cx="3223137" cy="2941845"/>
          </a:xfrm>
          <a:custGeom>
            <a:avLst/>
            <a:gdLst/>
            <a:ahLst/>
            <a:cxnLst/>
            <a:rect r="r" b="b" t="t" l="l"/>
            <a:pathLst>
              <a:path h="2941845" w="3223137">
                <a:moveTo>
                  <a:pt x="0" y="0"/>
                </a:moveTo>
                <a:lnTo>
                  <a:pt x="3223137" y="0"/>
                </a:lnTo>
                <a:lnTo>
                  <a:pt x="3223137" y="2941845"/>
                </a:lnTo>
                <a:lnTo>
                  <a:pt x="0" y="29418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189612" y="1742569"/>
            <a:ext cx="11100537" cy="8426071"/>
          </a:xfrm>
          <a:custGeom>
            <a:avLst/>
            <a:gdLst/>
            <a:ahLst/>
            <a:cxnLst/>
            <a:rect r="r" b="b" t="t" l="l"/>
            <a:pathLst>
              <a:path h="8426071" w="11100537">
                <a:moveTo>
                  <a:pt x="0" y="0"/>
                </a:moveTo>
                <a:lnTo>
                  <a:pt x="11100537" y="0"/>
                </a:lnTo>
                <a:lnTo>
                  <a:pt x="11100537" y="8426071"/>
                </a:lnTo>
                <a:lnTo>
                  <a:pt x="0" y="8426071"/>
                </a:lnTo>
                <a:lnTo>
                  <a:pt x="0" y="0"/>
                </a:lnTo>
                <a:close/>
              </a:path>
            </a:pathLst>
          </a:custGeom>
          <a:blipFill>
            <a:blip r:embed="rId10"/>
            <a:stretch>
              <a:fillRect l="0" t="0" r="-138812" b="-7137"/>
            </a:stretch>
          </a:blipFill>
        </p:spPr>
      </p:sp>
      <p:sp>
        <p:nvSpPr>
          <p:cNvPr name="Freeform 8" id="8"/>
          <p:cNvSpPr/>
          <p:nvPr/>
        </p:nvSpPr>
        <p:spPr>
          <a:xfrm flipH="false" flipV="false" rot="0">
            <a:off x="0" y="7904824"/>
            <a:ext cx="4483564" cy="2706952"/>
          </a:xfrm>
          <a:custGeom>
            <a:avLst/>
            <a:gdLst/>
            <a:ahLst/>
            <a:cxnLst/>
            <a:rect r="r" b="b" t="t" l="l"/>
            <a:pathLst>
              <a:path h="2706952" w="4483564">
                <a:moveTo>
                  <a:pt x="0" y="0"/>
                </a:moveTo>
                <a:lnTo>
                  <a:pt x="4483564" y="0"/>
                </a:lnTo>
                <a:lnTo>
                  <a:pt x="4483564" y="2706952"/>
                </a:lnTo>
                <a:lnTo>
                  <a:pt x="0" y="2706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596744" y="493209"/>
            <a:ext cx="7934633" cy="1557543"/>
          </a:xfrm>
          <a:prstGeom prst="rect">
            <a:avLst/>
          </a:prstGeom>
        </p:spPr>
        <p:txBody>
          <a:bodyPr anchor="t" rtlCol="false" tIns="0" lIns="0" bIns="0" rIns="0">
            <a:spAutoFit/>
          </a:bodyPr>
          <a:lstStyle/>
          <a:p>
            <a:pPr algn="l">
              <a:lnSpc>
                <a:spcPts val="11124"/>
              </a:lnSpc>
            </a:pPr>
            <a:r>
              <a:rPr lang="en-US" sz="12225" spc="-855">
                <a:solidFill>
                  <a:srgbClr val="387647"/>
                </a:solidFill>
                <a:latin typeface="Waffle Soft"/>
              </a:rPr>
              <a:t>Flowchart</a:t>
            </a:r>
          </a:p>
        </p:txBody>
      </p:sp>
      <p:sp>
        <p:nvSpPr>
          <p:cNvPr name="TextBox 10" id="10"/>
          <p:cNvSpPr txBox="true"/>
          <p:nvPr/>
        </p:nvSpPr>
        <p:spPr>
          <a:xfrm rot="0">
            <a:off x="9144000" y="248996"/>
            <a:ext cx="3708885" cy="1560195"/>
          </a:xfrm>
          <a:prstGeom prst="rect">
            <a:avLst/>
          </a:prstGeom>
        </p:spPr>
        <p:txBody>
          <a:bodyPr anchor="t" rtlCol="false" tIns="0" lIns="0" bIns="0" rIns="0">
            <a:spAutoFit/>
          </a:bodyPr>
          <a:lstStyle/>
          <a:p>
            <a:pPr algn="l">
              <a:lnSpc>
                <a:spcPts val="5880"/>
              </a:lnSpc>
              <a:spcBef>
                <a:spcPct val="0"/>
              </a:spcBef>
            </a:pPr>
            <a:r>
              <a:rPr lang="en-US" sz="4200">
                <a:solidFill>
                  <a:srgbClr val="544541"/>
                </a:solidFill>
                <a:latin typeface="Jua"/>
              </a:rPr>
              <a:t>The Website’s 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DAGHJ1FnmUE</dc:identifier>
  <dcterms:modified xsi:type="dcterms:W3CDTF">2011-08-01T06:04:30Z</dcterms:modified>
  <cp:revision>1</cp:revision>
  <dc:title>Kelompok 29_PPT</dc:title>
</cp:coreProperties>
</file>